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10.xml" ContentType="application/vnd.openxmlformats-officedocument.drawingml.chart+xml"/>
  <Override PartName="/ppt/charts/chart20.xml" ContentType="application/vnd.openxmlformats-officedocument.drawingml.chart+xml"/>
  <Override PartName="/ppt/charts/colors10.xml" ContentType="application/vnd.ms-office.chartcolorstyle+xml"/>
  <Override PartName="/ppt/charts/style10.xml" ContentType="application/vnd.ms-office.chartstyle+xml"/>
  <Override PartName="/ppt/drawings/drawing10.xml" ContentType="application/vnd.openxmlformats-officedocument.drawingml.chartshapes+xml"/>
  <Override PartName="/ppt/charts/colors20.xml" ContentType="application/vnd.ms-office.chartcolorstyle+xml"/>
  <Override PartName="/ppt/charts/style20.xml" ContentType="application/vnd.ms-office.chartstyle+xml"/>
  <Override PartName="/ppt/drawings/drawing20.xml" ContentType="application/vnd.openxmlformats-officedocument.drawingml.chartshap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73" r:id="rId2"/>
    <p:sldMasterId id="2147483685" r:id="rId3"/>
    <p:sldMasterId id="2147483697" r:id="rId4"/>
    <p:sldMasterId id="2147483709" r:id="rId5"/>
  </p:sldMasterIdLst>
  <p:notesMasterIdLst>
    <p:notesMasterId r:id="rId45"/>
  </p:notesMasterIdLst>
  <p:sldIdLst>
    <p:sldId id="256" r:id="rId6"/>
    <p:sldId id="267" r:id="rId7"/>
    <p:sldId id="321" r:id="rId8"/>
    <p:sldId id="281" r:id="rId9"/>
    <p:sldId id="323" r:id="rId10"/>
    <p:sldId id="313" r:id="rId11"/>
    <p:sldId id="304" r:id="rId12"/>
    <p:sldId id="270" r:id="rId13"/>
    <p:sldId id="300" r:id="rId14"/>
    <p:sldId id="271" r:id="rId15"/>
    <p:sldId id="289" r:id="rId16"/>
    <p:sldId id="290" r:id="rId17"/>
    <p:sldId id="286" r:id="rId18"/>
    <p:sldId id="308" r:id="rId19"/>
    <p:sldId id="258" r:id="rId20"/>
    <p:sldId id="291" r:id="rId21"/>
    <p:sldId id="292" r:id="rId22"/>
    <p:sldId id="309" r:id="rId23"/>
    <p:sldId id="283" r:id="rId24"/>
    <p:sldId id="294" r:id="rId25"/>
    <p:sldId id="262" r:id="rId26"/>
    <p:sldId id="284" r:id="rId27"/>
    <p:sldId id="318" r:id="rId28"/>
    <p:sldId id="312" r:id="rId29"/>
    <p:sldId id="302" r:id="rId30"/>
    <p:sldId id="314" r:id="rId31"/>
    <p:sldId id="315" r:id="rId32"/>
    <p:sldId id="299" r:id="rId33"/>
    <p:sldId id="305" r:id="rId34"/>
    <p:sldId id="296" r:id="rId35"/>
    <p:sldId id="298" r:id="rId36"/>
    <p:sldId id="316" r:id="rId37"/>
    <p:sldId id="273" r:id="rId38"/>
    <p:sldId id="272" r:id="rId39"/>
    <p:sldId id="320" r:id="rId40"/>
    <p:sldId id="317" r:id="rId41"/>
    <p:sldId id="319" r:id="rId42"/>
    <p:sldId id="279" r:id="rId43"/>
    <p:sldId id="30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41"/>
    <p:restoredTop sz="94422"/>
  </p:normalViewPr>
  <p:slideViewPr>
    <p:cSldViewPr snapToGrid="0" snapToObjects="1">
      <p:cViewPr varScale="1">
        <p:scale>
          <a:sx n="102" d="100"/>
          <a:sy n="102" d="100"/>
        </p:scale>
        <p:origin x="208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2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669098166818"/>
          <c:y val="3.9865831897138979E-2"/>
          <c:w val="0.89458833661417325"/>
          <c:h val="0.5270626661015812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2.5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F3-4B12-8A7D-328528A403D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0.6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F3-4B12-8A7D-328528A403D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Лист1!$D$2:$D$3</c:f>
              <c:numCache>
                <c:formatCode>General</c:formatCode>
                <c:ptCount val="2"/>
                <c:pt idx="0">
                  <c:v>0.6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F3-4B12-8A7D-328528A403D2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Ряд 4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Лист1!$E$2:$E$3</c:f>
              <c:numCache>
                <c:formatCode>General</c:formatCode>
                <c:ptCount val="2"/>
                <c:pt idx="0">
                  <c:v>0.6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2F3-4B12-8A7D-328528A403D2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Ряд 5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Лист1!$F$2:$F$3</c:f>
              <c:numCache>
                <c:formatCode>General</c:formatCode>
                <c:ptCount val="2"/>
                <c:pt idx="0">
                  <c:v>0.6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F3-4B12-8A7D-328528A403D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762410719"/>
        <c:axId val="865277039"/>
      </c:barChart>
      <c:catAx>
        <c:axId val="762410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alpha val="8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5277039"/>
        <c:crosses val="autoZero"/>
        <c:auto val="1"/>
        <c:lblAlgn val="ctr"/>
        <c:lblOffset val="100"/>
        <c:noMultiLvlLbl val="0"/>
      </c:catAx>
      <c:valAx>
        <c:axId val="86527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62410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669098166818"/>
          <c:y val="3.9865831897138979E-2"/>
          <c:w val="0.89458833661417325"/>
          <c:h val="0.5270626661015812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2.5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F3-4B12-8A7D-328528A403D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0.6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F3-4B12-8A7D-328528A403D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Лист1!$D$2:$D$3</c:f>
              <c:numCache>
                <c:formatCode>General</c:formatCode>
                <c:ptCount val="2"/>
                <c:pt idx="0">
                  <c:v>0.6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F3-4B12-8A7D-328528A403D2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Ряд 4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Лист1!$E$2:$E$3</c:f>
              <c:numCache>
                <c:formatCode>General</c:formatCode>
                <c:ptCount val="2"/>
                <c:pt idx="0">
                  <c:v>0.6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2F3-4B12-8A7D-328528A403D2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Ряд 5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Лист1!$F$2:$F$3</c:f>
              <c:numCache>
                <c:formatCode>General</c:formatCode>
                <c:ptCount val="2"/>
                <c:pt idx="0">
                  <c:v>0.6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F3-4B12-8A7D-328528A403D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762410719"/>
        <c:axId val="865277039"/>
      </c:barChart>
      <c:catAx>
        <c:axId val="762410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alpha val="8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5277039"/>
        <c:crosses val="autoZero"/>
        <c:auto val="1"/>
        <c:lblAlgn val="ctr"/>
        <c:lblOffset val="100"/>
        <c:noMultiLvlLbl val="0"/>
      </c:catAx>
      <c:valAx>
        <c:axId val="86527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62410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669098166818"/>
          <c:y val="3.9865831897138979E-2"/>
          <c:w val="0.89458833661417325"/>
          <c:h val="0.5270626661015812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0.2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D2-4540-864F-C33F3BC282F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1.2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D2-4540-864F-C33F3BC282F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Лист1!$D$2:$D$3</c:f>
              <c:numCache>
                <c:formatCode>General</c:formatCode>
                <c:ptCount val="2"/>
                <c:pt idx="0">
                  <c:v>1.2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D2-4540-864F-C33F3BC282F7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Ряд 4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Лист1!$E$2:$E$3</c:f>
              <c:numCache>
                <c:formatCode>General</c:formatCode>
                <c:ptCount val="2"/>
                <c:pt idx="0">
                  <c:v>1.2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D2-4540-864F-C33F3BC282F7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Ряд 5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Лист1!$F$2:$F$3</c:f>
              <c:numCache>
                <c:formatCode>General</c:formatCode>
                <c:ptCount val="2"/>
                <c:pt idx="0">
                  <c:v>1.2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D2-4540-864F-C33F3BC282F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762410719"/>
        <c:axId val="865277039"/>
      </c:barChart>
      <c:catAx>
        <c:axId val="762410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alpha val="8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5277039"/>
        <c:crosses val="autoZero"/>
        <c:auto val="1"/>
        <c:lblAlgn val="ctr"/>
        <c:lblOffset val="100"/>
        <c:noMultiLvlLbl val="0"/>
      </c:catAx>
      <c:valAx>
        <c:axId val="86527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62410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669098166818"/>
          <c:y val="3.9865831897138979E-2"/>
          <c:w val="0.89458833661417325"/>
          <c:h val="0.5270626661015812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0.2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D2-4540-864F-C33F3BC282F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1.2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D2-4540-864F-C33F3BC282F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Лист1!$D$2:$D$3</c:f>
              <c:numCache>
                <c:formatCode>General</c:formatCode>
                <c:ptCount val="2"/>
                <c:pt idx="0">
                  <c:v>1.2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D2-4540-864F-C33F3BC282F7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Ряд 4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Лист1!$E$2:$E$3</c:f>
              <c:numCache>
                <c:formatCode>General</c:formatCode>
                <c:ptCount val="2"/>
                <c:pt idx="0">
                  <c:v>1.2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D2-4540-864F-C33F3BC282F7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Ряд 5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Лист1!$A$2:$A$3</c:f>
              <c:strCache>
                <c:ptCount val="2"/>
                <c:pt idx="0">
                  <c:v>Python</c:v>
                </c:pt>
                <c:pt idx="1">
                  <c:v>C++</c:v>
                </c:pt>
              </c:strCache>
            </c:strRef>
          </c:cat>
          <c:val>
            <c:numRef>
              <c:f>Лист1!$F$2:$F$3</c:f>
              <c:numCache>
                <c:formatCode>General</c:formatCode>
                <c:ptCount val="2"/>
                <c:pt idx="0">
                  <c:v>1.2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D2-4540-864F-C33F3BC282F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762410719"/>
        <c:axId val="865277039"/>
      </c:barChart>
      <c:catAx>
        <c:axId val="762410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alpha val="8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65277039"/>
        <c:crosses val="autoZero"/>
        <c:auto val="1"/>
        <c:lblAlgn val="ctr"/>
        <c:lblOffset val="100"/>
        <c:noMultiLvlLbl val="0"/>
      </c:catAx>
      <c:valAx>
        <c:axId val="86527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62410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30AB1-6B49-4C23-A0A1-C1CDA19EE647}" type="doc">
      <dgm:prSet loTypeId="urn:microsoft.com/office/officeart/2005/8/layout/vList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7D2338-D001-4972-8E48-3CBC37438504}">
      <dgm:prSet custT="1"/>
      <dgm:spPr/>
      <dgm:t>
        <a:bodyPr/>
        <a:lstStyle/>
        <a:p>
          <a:r>
            <a:rPr lang="ru-RU" sz="2400" b="1" dirty="0"/>
            <a:t>Процедурное программирование</a:t>
          </a:r>
          <a:r>
            <a:rPr lang="en-US" sz="2400" dirty="0"/>
            <a:t>: </a:t>
          </a:r>
          <a:r>
            <a:rPr lang="ru-RU" sz="2400" dirty="0"/>
            <a:t>разбиение программы на процедуры (функции), использование ранее написанных процедур</a:t>
          </a:r>
          <a:endParaRPr lang="en-US" sz="2400" dirty="0"/>
        </a:p>
      </dgm:t>
    </dgm:pt>
    <dgm:pt modelId="{F1656270-646E-4EC0-8C8A-3B53A7016EF2}" type="parTrans" cxnId="{137436EE-5A92-4536-9812-3B8371219C09}">
      <dgm:prSet/>
      <dgm:spPr/>
      <dgm:t>
        <a:bodyPr/>
        <a:lstStyle/>
        <a:p>
          <a:endParaRPr lang="en-US"/>
        </a:p>
      </dgm:t>
    </dgm:pt>
    <dgm:pt modelId="{A64FE136-CF67-4E46-BFDB-3DEA995CBB6F}" type="sibTrans" cxnId="{137436EE-5A92-4536-9812-3B8371219C09}">
      <dgm:prSet/>
      <dgm:spPr/>
      <dgm:t>
        <a:bodyPr/>
        <a:lstStyle/>
        <a:p>
          <a:endParaRPr lang="en-US"/>
        </a:p>
      </dgm:t>
    </dgm:pt>
    <dgm:pt modelId="{3DAE6F9A-D9BB-4A5E-9A62-82F82B463A73}">
      <dgm:prSet custT="1"/>
      <dgm:spPr/>
      <dgm:t>
        <a:bodyPr/>
        <a:lstStyle/>
        <a:p>
          <a:r>
            <a:rPr lang="ru-RU" sz="2400" b="1" dirty="0"/>
            <a:t>ОО программирование</a:t>
          </a:r>
          <a:r>
            <a:rPr lang="en-US" sz="2400" b="1" dirty="0"/>
            <a:t>: </a:t>
          </a:r>
          <a:r>
            <a:rPr lang="ru-RU" sz="2400" dirty="0"/>
            <a:t>объединение переменных и процедур, соответствующих определенным сущностям, в единое целое</a:t>
          </a:r>
          <a:endParaRPr lang="en-US" sz="2400" dirty="0"/>
        </a:p>
      </dgm:t>
    </dgm:pt>
    <dgm:pt modelId="{41759F35-F080-4B71-9BDC-EE2F2D218464}" type="parTrans" cxnId="{BA5B9010-DB7B-46B1-9B73-AAD69C8DFF82}">
      <dgm:prSet/>
      <dgm:spPr/>
      <dgm:t>
        <a:bodyPr/>
        <a:lstStyle/>
        <a:p>
          <a:endParaRPr lang="en-US"/>
        </a:p>
      </dgm:t>
    </dgm:pt>
    <dgm:pt modelId="{4F495FB3-9247-4E09-8F13-C006DCFF60B8}" type="sibTrans" cxnId="{BA5B9010-DB7B-46B1-9B73-AAD69C8DFF82}">
      <dgm:prSet/>
      <dgm:spPr/>
      <dgm:t>
        <a:bodyPr/>
        <a:lstStyle/>
        <a:p>
          <a:endParaRPr lang="en-US"/>
        </a:p>
      </dgm:t>
    </dgm:pt>
    <dgm:pt modelId="{9F140B0C-B0D7-584D-A33B-1BCE1E977789}">
      <dgm:prSet custT="1"/>
      <dgm:spPr/>
      <dgm:t>
        <a:bodyPr/>
        <a:lstStyle/>
        <a:p>
          <a:r>
            <a:rPr lang="ru-RU" sz="2400" b="1" dirty="0"/>
            <a:t>Структурное программирование </a:t>
          </a:r>
          <a:r>
            <a:rPr lang="ru-RU" sz="2400" dirty="0"/>
            <a:t>-</a:t>
          </a:r>
          <a:r>
            <a:rPr lang="en-US" sz="2400" dirty="0"/>
            <a:t> </a:t>
          </a:r>
          <a:r>
            <a:rPr lang="ru-RU" sz="2400" dirty="0"/>
            <a:t>более развитая версия процедурного</a:t>
          </a:r>
        </a:p>
      </dgm:t>
    </dgm:pt>
    <dgm:pt modelId="{CD5CD661-8776-EB4D-95EE-08F0657FD639}" type="parTrans" cxnId="{B5407D6B-7BEE-8246-A7EB-2E4859F01046}">
      <dgm:prSet/>
      <dgm:spPr/>
      <dgm:t>
        <a:bodyPr/>
        <a:lstStyle/>
        <a:p>
          <a:endParaRPr lang="ru-RU"/>
        </a:p>
      </dgm:t>
    </dgm:pt>
    <dgm:pt modelId="{D81D926F-C612-4647-BB26-DF216ADDBF16}" type="sibTrans" cxnId="{B5407D6B-7BEE-8246-A7EB-2E4859F01046}">
      <dgm:prSet/>
      <dgm:spPr/>
      <dgm:t>
        <a:bodyPr/>
        <a:lstStyle/>
        <a:p>
          <a:endParaRPr lang="ru-RU"/>
        </a:p>
      </dgm:t>
    </dgm:pt>
    <dgm:pt modelId="{58142300-83F8-5645-B0F9-76E89993A41C}" type="pres">
      <dgm:prSet presAssocID="{99830AB1-6B49-4C23-A0A1-C1CDA19EE647}" presName="linear" presStyleCnt="0">
        <dgm:presLayoutVars>
          <dgm:animLvl val="lvl"/>
          <dgm:resizeHandles val="exact"/>
        </dgm:presLayoutVars>
      </dgm:prSet>
      <dgm:spPr/>
    </dgm:pt>
    <dgm:pt modelId="{C05192FD-8620-3D46-849F-7BD6BADB189B}" type="pres">
      <dgm:prSet presAssocID="{8E7D2338-D001-4972-8E48-3CBC374385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35C4EB-37D7-7E43-B25F-CC4CD11E9226}" type="pres">
      <dgm:prSet presAssocID="{A64FE136-CF67-4E46-BFDB-3DEA995CBB6F}" presName="spacer" presStyleCnt="0"/>
      <dgm:spPr/>
    </dgm:pt>
    <dgm:pt modelId="{6172EB5C-ED44-3A4A-8574-06AF111DE163}" type="pres">
      <dgm:prSet presAssocID="{9F140B0C-B0D7-584D-A33B-1BCE1E9777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220AD02-287A-954F-B37F-99C82D05069D}" type="pres">
      <dgm:prSet presAssocID="{D81D926F-C612-4647-BB26-DF216ADDBF16}" presName="spacer" presStyleCnt="0"/>
      <dgm:spPr/>
    </dgm:pt>
    <dgm:pt modelId="{96C5552E-03F8-B440-85FB-9EABC9C7EBF4}" type="pres">
      <dgm:prSet presAssocID="{3DAE6F9A-D9BB-4A5E-9A62-82F82B463A7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D00B00-4E7C-7841-A486-186CCA3772FC}" type="presOf" srcId="{3DAE6F9A-D9BB-4A5E-9A62-82F82B463A73}" destId="{96C5552E-03F8-B440-85FB-9EABC9C7EBF4}" srcOrd="0" destOrd="0" presId="urn:microsoft.com/office/officeart/2005/8/layout/vList2"/>
    <dgm:cxn modelId="{BA5B9010-DB7B-46B1-9B73-AAD69C8DFF82}" srcId="{99830AB1-6B49-4C23-A0A1-C1CDA19EE647}" destId="{3DAE6F9A-D9BB-4A5E-9A62-82F82B463A73}" srcOrd="2" destOrd="0" parTransId="{41759F35-F080-4B71-9BDC-EE2F2D218464}" sibTransId="{4F495FB3-9247-4E09-8F13-C006DCFF60B8}"/>
    <dgm:cxn modelId="{536D4820-29B3-8940-BECB-E9A25E061D58}" type="presOf" srcId="{9F140B0C-B0D7-584D-A33B-1BCE1E977789}" destId="{6172EB5C-ED44-3A4A-8574-06AF111DE163}" srcOrd="0" destOrd="0" presId="urn:microsoft.com/office/officeart/2005/8/layout/vList2"/>
    <dgm:cxn modelId="{B5407D6B-7BEE-8246-A7EB-2E4859F01046}" srcId="{99830AB1-6B49-4C23-A0A1-C1CDA19EE647}" destId="{9F140B0C-B0D7-584D-A33B-1BCE1E977789}" srcOrd="1" destOrd="0" parTransId="{CD5CD661-8776-EB4D-95EE-08F0657FD639}" sibTransId="{D81D926F-C612-4647-BB26-DF216ADDBF16}"/>
    <dgm:cxn modelId="{6B079DCF-E7DF-704A-B5E7-D06C85639A4D}" type="presOf" srcId="{99830AB1-6B49-4C23-A0A1-C1CDA19EE647}" destId="{58142300-83F8-5645-B0F9-76E89993A41C}" srcOrd="0" destOrd="0" presId="urn:microsoft.com/office/officeart/2005/8/layout/vList2"/>
    <dgm:cxn modelId="{7B22DEEA-E7C5-DC4A-BC4A-58426DE9A8FA}" type="presOf" srcId="{8E7D2338-D001-4972-8E48-3CBC37438504}" destId="{C05192FD-8620-3D46-849F-7BD6BADB189B}" srcOrd="0" destOrd="0" presId="urn:microsoft.com/office/officeart/2005/8/layout/vList2"/>
    <dgm:cxn modelId="{137436EE-5A92-4536-9812-3B8371219C09}" srcId="{99830AB1-6B49-4C23-A0A1-C1CDA19EE647}" destId="{8E7D2338-D001-4972-8E48-3CBC37438504}" srcOrd="0" destOrd="0" parTransId="{F1656270-646E-4EC0-8C8A-3B53A7016EF2}" sibTransId="{A64FE136-CF67-4E46-BFDB-3DEA995CBB6F}"/>
    <dgm:cxn modelId="{33CF1B70-1ADD-2240-9A44-02E874AAE73D}" type="presParOf" srcId="{58142300-83F8-5645-B0F9-76E89993A41C}" destId="{C05192FD-8620-3D46-849F-7BD6BADB189B}" srcOrd="0" destOrd="0" presId="urn:microsoft.com/office/officeart/2005/8/layout/vList2"/>
    <dgm:cxn modelId="{EAD960BE-1B7F-4C48-8B2C-8CDB361D4E1E}" type="presParOf" srcId="{58142300-83F8-5645-B0F9-76E89993A41C}" destId="{FB35C4EB-37D7-7E43-B25F-CC4CD11E9226}" srcOrd="1" destOrd="0" presId="urn:microsoft.com/office/officeart/2005/8/layout/vList2"/>
    <dgm:cxn modelId="{FAF3C754-C1F4-074A-9E4C-177E5DB69C35}" type="presParOf" srcId="{58142300-83F8-5645-B0F9-76E89993A41C}" destId="{6172EB5C-ED44-3A4A-8574-06AF111DE163}" srcOrd="2" destOrd="0" presId="urn:microsoft.com/office/officeart/2005/8/layout/vList2"/>
    <dgm:cxn modelId="{41980FFD-115C-E845-9D3B-0DA974088F92}" type="presParOf" srcId="{58142300-83F8-5645-B0F9-76E89993A41C}" destId="{0220AD02-287A-954F-B37F-99C82D05069D}" srcOrd="3" destOrd="0" presId="urn:microsoft.com/office/officeart/2005/8/layout/vList2"/>
    <dgm:cxn modelId="{C7DB1BA1-F7C2-234A-AAD7-CB7E15237B43}" type="presParOf" srcId="{58142300-83F8-5645-B0F9-76E89993A41C}" destId="{96C5552E-03F8-B440-85FB-9EABC9C7EBF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30AB1-6B49-4C23-A0A1-C1CDA19EE647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7D2338-D001-4972-8E48-3CBC37438504}">
      <dgm:prSet custT="1"/>
      <dgm:spPr/>
      <dgm:t>
        <a:bodyPr/>
        <a:lstStyle/>
        <a:p>
          <a:r>
            <a:rPr lang="ru-RU" sz="2800" b="0" dirty="0"/>
            <a:t>Переменная – для хранения 1 величины</a:t>
          </a:r>
          <a:endParaRPr lang="en-US" sz="2800" b="0" dirty="0"/>
        </a:p>
      </dgm:t>
    </dgm:pt>
    <dgm:pt modelId="{F1656270-646E-4EC0-8C8A-3B53A7016EF2}" type="parTrans" cxnId="{137436EE-5A92-4536-9812-3B8371219C09}">
      <dgm:prSet/>
      <dgm:spPr/>
      <dgm:t>
        <a:bodyPr/>
        <a:lstStyle/>
        <a:p>
          <a:endParaRPr lang="en-US"/>
        </a:p>
      </dgm:t>
    </dgm:pt>
    <dgm:pt modelId="{A64FE136-CF67-4E46-BFDB-3DEA995CBB6F}" type="sibTrans" cxnId="{137436EE-5A92-4536-9812-3B8371219C09}">
      <dgm:prSet/>
      <dgm:spPr/>
      <dgm:t>
        <a:bodyPr/>
        <a:lstStyle/>
        <a:p>
          <a:endParaRPr lang="en-US"/>
        </a:p>
      </dgm:t>
    </dgm:pt>
    <dgm:pt modelId="{FEF6B727-16E9-471D-A9DA-8F44BE3C832D}">
      <dgm:prSet custT="1"/>
      <dgm:spPr/>
      <dgm:t>
        <a:bodyPr/>
        <a:lstStyle/>
        <a:p>
          <a:r>
            <a:rPr lang="ru-RU" sz="2800" b="0" dirty="0"/>
            <a:t>Структура – для хранения нескольких величин</a:t>
          </a:r>
          <a:endParaRPr lang="en-US" sz="2800" b="0" dirty="0"/>
        </a:p>
      </dgm:t>
    </dgm:pt>
    <dgm:pt modelId="{DF2C76FB-BCBE-426D-9ECB-E796B837F90C}" type="sibTrans" cxnId="{F20688D8-6FD9-47D0-A102-B4D697149C39}">
      <dgm:prSet/>
      <dgm:spPr/>
      <dgm:t>
        <a:bodyPr/>
        <a:lstStyle/>
        <a:p>
          <a:endParaRPr lang="en-US"/>
        </a:p>
      </dgm:t>
    </dgm:pt>
    <dgm:pt modelId="{7AF08C99-04B1-49C5-BF30-BD92D16679C3}" type="parTrans" cxnId="{F20688D8-6FD9-47D0-A102-B4D697149C39}">
      <dgm:prSet/>
      <dgm:spPr/>
      <dgm:t>
        <a:bodyPr/>
        <a:lstStyle/>
        <a:p>
          <a:endParaRPr lang="en-US"/>
        </a:p>
      </dgm:t>
    </dgm:pt>
    <dgm:pt modelId="{3DAE6F9A-D9BB-4A5E-9A62-82F82B463A73}">
      <dgm:prSet custT="1"/>
      <dgm:spPr/>
      <dgm:t>
        <a:bodyPr/>
        <a:lstStyle/>
        <a:p>
          <a:r>
            <a:rPr lang="ru-RU" sz="2800" b="0" dirty="0"/>
            <a:t>Класс – ?</a:t>
          </a:r>
          <a:endParaRPr lang="en-US" sz="2800" b="0" dirty="0"/>
        </a:p>
      </dgm:t>
    </dgm:pt>
    <dgm:pt modelId="{4F495FB3-9247-4E09-8F13-C006DCFF60B8}" type="sibTrans" cxnId="{BA5B9010-DB7B-46B1-9B73-AAD69C8DFF82}">
      <dgm:prSet/>
      <dgm:spPr/>
      <dgm:t>
        <a:bodyPr/>
        <a:lstStyle/>
        <a:p>
          <a:endParaRPr lang="en-US"/>
        </a:p>
      </dgm:t>
    </dgm:pt>
    <dgm:pt modelId="{41759F35-F080-4B71-9BDC-EE2F2D218464}" type="parTrans" cxnId="{BA5B9010-DB7B-46B1-9B73-AAD69C8DFF82}">
      <dgm:prSet/>
      <dgm:spPr/>
      <dgm:t>
        <a:bodyPr/>
        <a:lstStyle/>
        <a:p>
          <a:endParaRPr lang="en-US"/>
        </a:p>
      </dgm:t>
    </dgm:pt>
    <dgm:pt modelId="{81F27A5D-3C0C-B145-B296-CB599BA83F8A}" type="pres">
      <dgm:prSet presAssocID="{99830AB1-6B49-4C23-A0A1-C1CDA19EE647}" presName="Name0" presStyleCnt="0">
        <dgm:presLayoutVars>
          <dgm:dir/>
          <dgm:animLvl val="lvl"/>
          <dgm:resizeHandles val="exact"/>
        </dgm:presLayoutVars>
      </dgm:prSet>
      <dgm:spPr/>
    </dgm:pt>
    <dgm:pt modelId="{8AE88563-DEDE-7F48-ADC4-77B1642EFC26}" type="pres">
      <dgm:prSet presAssocID="{3DAE6F9A-D9BB-4A5E-9A62-82F82B463A73}" presName="boxAndChildren" presStyleCnt="0"/>
      <dgm:spPr/>
    </dgm:pt>
    <dgm:pt modelId="{E3C10C59-8ACB-7C43-A2CC-A8C3F762E2E2}" type="pres">
      <dgm:prSet presAssocID="{3DAE6F9A-D9BB-4A5E-9A62-82F82B463A73}" presName="parentTextBox" presStyleLbl="node1" presStyleIdx="0" presStyleCnt="3"/>
      <dgm:spPr/>
    </dgm:pt>
    <dgm:pt modelId="{E03E5197-2875-8349-9481-761425ED719E}" type="pres">
      <dgm:prSet presAssocID="{DF2C76FB-BCBE-426D-9ECB-E796B837F90C}" presName="sp" presStyleCnt="0"/>
      <dgm:spPr/>
    </dgm:pt>
    <dgm:pt modelId="{D6CD8CB8-7B67-3644-87FB-6577665ACEEE}" type="pres">
      <dgm:prSet presAssocID="{FEF6B727-16E9-471D-A9DA-8F44BE3C832D}" presName="arrowAndChildren" presStyleCnt="0"/>
      <dgm:spPr/>
    </dgm:pt>
    <dgm:pt modelId="{DA2CE21A-5FFE-8543-9F30-4D1C9B948B49}" type="pres">
      <dgm:prSet presAssocID="{FEF6B727-16E9-471D-A9DA-8F44BE3C832D}" presName="parentTextArrow" presStyleLbl="node1" presStyleIdx="1" presStyleCnt="3"/>
      <dgm:spPr/>
    </dgm:pt>
    <dgm:pt modelId="{1D48297F-3CDD-2842-9202-59149A55F7C4}" type="pres">
      <dgm:prSet presAssocID="{A64FE136-CF67-4E46-BFDB-3DEA995CBB6F}" presName="sp" presStyleCnt="0"/>
      <dgm:spPr/>
    </dgm:pt>
    <dgm:pt modelId="{1BC0A96B-1EDE-0B49-9570-9C5A40544CDF}" type="pres">
      <dgm:prSet presAssocID="{8E7D2338-D001-4972-8E48-3CBC37438504}" presName="arrowAndChildren" presStyleCnt="0"/>
      <dgm:spPr/>
    </dgm:pt>
    <dgm:pt modelId="{7D3B369A-7CF0-524F-A6C7-ACC1B1D791EA}" type="pres">
      <dgm:prSet presAssocID="{8E7D2338-D001-4972-8E48-3CBC37438504}" presName="parentTextArrow" presStyleLbl="node1" presStyleIdx="2" presStyleCnt="3"/>
      <dgm:spPr/>
    </dgm:pt>
  </dgm:ptLst>
  <dgm:cxnLst>
    <dgm:cxn modelId="{BA5B9010-DB7B-46B1-9B73-AAD69C8DFF82}" srcId="{99830AB1-6B49-4C23-A0A1-C1CDA19EE647}" destId="{3DAE6F9A-D9BB-4A5E-9A62-82F82B463A73}" srcOrd="2" destOrd="0" parTransId="{41759F35-F080-4B71-9BDC-EE2F2D218464}" sibTransId="{4F495FB3-9247-4E09-8F13-C006DCFF60B8}"/>
    <dgm:cxn modelId="{0799094B-0332-3F4A-95FF-35C137A83681}" type="presOf" srcId="{8E7D2338-D001-4972-8E48-3CBC37438504}" destId="{7D3B369A-7CF0-524F-A6C7-ACC1B1D791EA}" srcOrd="0" destOrd="0" presId="urn:microsoft.com/office/officeart/2005/8/layout/process4"/>
    <dgm:cxn modelId="{27241457-5C5A-0A4F-BB06-065BBC644D12}" type="presOf" srcId="{3DAE6F9A-D9BB-4A5E-9A62-82F82B463A73}" destId="{E3C10C59-8ACB-7C43-A2CC-A8C3F762E2E2}" srcOrd="0" destOrd="0" presId="urn:microsoft.com/office/officeart/2005/8/layout/process4"/>
    <dgm:cxn modelId="{6B7BD7A0-F712-0749-88CD-E471A85235A1}" type="presOf" srcId="{99830AB1-6B49-4C23-A0A1-C1CDA19EE647}" destId="{81F27A5D-3C0C-B145-B296-CB599BA83F8A}" srcOrd="0" destOrd="0" presId="urn:microsoft.com/office/officeart/2005/8/layout/process4"/>
    <dgm:cxn modelId="{F20688D8-6FD9-47D0-A102-B4D697149C39}" srcId="{99830AB1-6B49-4C23-A0A1-C1CDA19EE647}" destId="{FEF6B727-16E9-471D-A9DA-8F44BE3C832D}" srcOrd="1" destOrd="0" parTransId="{7AF08C99-04B1-49C5-BF30-BD92D16679C3}" sibTransId="{DF2C76FB-BCBE-426D-9ECB-E796B837F90C}"/>
    <dgm:cxn modelId="{F63449E3-CF51-1C40-A348-E0C32330090D}" type="presOf" srcId="{FEF6B727-16E9-471D-A9DA-8F44BE3C832D}" destId="{DA2CE21A-5FFE-8543-9F30-4D1C9B948B49}" srcOrd="0" destOrd="0" presId="urn:microsoft.com/office/officeart/2005/8/layout/process4"/>
    <dgm:cxn modelId="{137436EE-5A92-4536-9812-3B8371219C09}" srcId="{99830AB1-6B49-4C23-A0A1-C1CDA19EE647}" destId="{8E7D2338-D001-4972-8E48-3CBC37438504}" srcOrd="0" destOrd="0" parTransId="{F1656270-646E-4EC0-8C8A-3B53A7016EF2}" sibTransId="{A64FE136-CF67-4E46-BFDB-3DEA995CBB6F}"/>
    <dgm:cxn modelId="{392D966B-1D6C-694B-8110-AFBF88CFB5C8}" type="presParOf" srcId="{81F27A5D-3C0C-B145-B296-CB599BA83F8A}" destId="{8AE88563-DEDE-7F48-ADC4-77B1642EFC26}" srcOrd="0" destOrd="0" presId="urn:microsoft.com/office/officeart/2005/8/layout/process4"/>
    <dgm:cxn modelId="{F8972027-7C6E-4548-AC5F-13939468CA07}" type="presParOf" srcId="{8AE88563-DEDE-7F48-ADC4-77B1642EFC26}" destId="{E3C10C59-8ACB-7C43-A2CC-A8C3F762E2E2}" srcOrd="0" destOrd="0" presId="urn:microsoft.com/office/officeart/2005/8/layout/process4"/>
    <dgm:cxn modelId="{C7B6EE60-FB81-D646-8877-B63E87616C47}" type="presParOf" srcId="{81F27A5D-3C0C-B145-B296-CB599BA83F8A}" destId="{E03E5197-2875-8349-9481-761425ED719E}" srcOrd="1" destOrd="0" presId="urn:microsoft.com/office/officeart/2005/8/layout/process4"/>
    <dgm:cxn modelId="{EF5E736F-6250-7B40-B009-46266CFD04E7}" type="presParOf" srcId="{81F27A5D-3C0C-B145-B296-CB599BA83F8A}" destId="{D6CD8CB8-7B67-3644-87FB-6577665ACEEE}" srcOrd="2" destOrd="0" presId="urn:microsoft.com/office/officeart/2005/8/layout/process4"/>
    <dgm:cxn modelId="{25443F14-3CC6-7445-AD9A-3ED692EBB73F}" type="presParOf" srcId="{D6CD8CB8-7B67-3644-87FB-6577665ACEEE}" destId="{DA2CE21A-5FFE-8543-9F30-4D1C9B948B49}" srcOrd="0" destOrd="0" presId="urn:microsoft.com/office/officeart/2005/8/layout/process4"/>
    <dgm:cxn modelId="{AC12ECC6-1B13-2B48-A94E-AEEAEE580DBD}" type="presParOf" srcId="{81F27A5D-3C0C-B145-B296-CB599BA83F8A}" destId="{1D48297F-3CDD-2842-9202-59149A55F7C4}" srcOrd="3" destOrd="0" presId="urn:microsoft.com/office/officeart/2005/8/layout/process4"/>
    <dgm:cxn modelId="{BF996F98-1CC4-8D4B-BFFE-36050FCD9D52}" type="presParOf" srcId="{81F27A5D-3C0C-B145-B296-CB599BA83F8A}" destId="{1BC0A96B-1EDE-0B49-9570-9C5A40544CDF}" srcOrd="4" destOrd="0" presId="urn:microsoft.com/office/officeart/2005/8/layout/process4"/>
    <dgm:cxn modelId="{B9BC607D-4B20-CF4E-A324-850405F8C511}" type="presParOf" srcId="{1BC0A96B-1EDE-0B49-9570-9C5A40544CDF}" destId="{7D3B369A-7CF0-524F-A6C7-ACC1B1D791E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289051-2F32-4038-A562-3584884C676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3B69793-5D45-4C19-97AB-1A933B41E227}">
      <dgm:prSet/>
      <dgm:spPr/>
      <dgm:t>
        <a:bodyPr/>
        <a:lstStyle/>
        <a:p>
          <a:r>
            <a:rPr lang="ru-RU" b="0" dirty="0"/>
            <a:t>Абстракция</a:t>
          </a:r>
          <a:endParaRPr lang="en-US" b="0" dirty="0"/>
        </a:p>
      </dgm:t>
    </dgm:pt>
    <dgm:pt modelId="{D63D8D38-CEA7-4F43-BC69-AD58A1C9E5A3}" type="parTrans" cxnId="{15CBB734-1C75-48C2-9DCF-863298719C47}">
      <dgm:prSet/>
      <dgm:spPr/>
      <dgm:t>
        <a:bodyPr/>
        <a:lstStyle/>
        <a:p>
          <a:endParaRPr lang="en-US"/>
        </a:p>
      </dgm:t>
    </dgm:pt>
    <dgm:pt modelId="{230D0DFD-CBB3-4519-8405-D803BD2A1E35}" type="sibTrans" cxnId="{15CBB734-1C75-48C2-9DCF-863298719C47}">
      <dgm:prSet/>
      <dgm:spPr/>
      <dgm:t>
        <a:bodyPr/>
        <a:lstStyle/>
        <a:p>
          <a:endParaRPr lang="en-US"/>
        </a:p>
      </dgm:t>
    </dgm:pt>
    <dgm:pt modelId="{CD6B699F-96AC-43E1-8D9F-CA8A04AF7C9C}">
      <dgm:prSet/>
      <dgm:spPr/>
      <dgm:t>
        <a:bodyPr/>
        <a:lstStyle/>
        <a:p>
          <a:r>
            <a:rPr lang="ru-RU" dirty="0"/>
            <a:t>Инкапсуляция</a:t>
          </a:r>
          <a:endParaRPr lang="en-US" dirty="0"/>
        </a:p>
      </dgm:t>
    </dgm:pt>
    <dgm:pt modelId="{C0B01D0D-C415-47A4-9E29-7DDA54004C47}" type="parTrans" cxnId="{99336685-5D7E-4EA3-A130-72FCE17F3AB7}">
      <dgm:prSet/>
      <dgm:spPr/>
      <dgm:t>
        <a:bodyPr/>
        <a:lstStyle/>
        <a:p>
          <a:endParaRPr lang="en-US"/>
        </a:p>
      </dgm:t>
    </dgm:pt>
    <dgm:pt modelId="{69D9C2CC-4E5A-4E50-A1CA-2450ED20854D}" type="sibTrans" cxnId="{99336685-5D7E-4EA3-A130-72FCE17F3AB7}">
      <dgm:prSet/>
      <dgm:spPr/>
      <dgm:t>
        <a:bodyPr/>
        <a:lstStyle/>
        <a:p>
          <a:endParaRPr lang="en-US"/>
        </a:p>
      </dgm:t>
    </dgm:pt>
    <dgm:pt modelId="{2B325EA8-4171-4971-8A2C-5A14A8D22963}">
      <dgm:prSet/>
      <dgm:spPr/>
      <dgm:t>
        <a:bodyPr/>
        <a:lstStyle/>
        <a:p>
          <a:r>
            <a:rPr lang="ru-RU" dirty="0"/>
            <a:t>Наследование</a:t>
          </a:r>
          <a:endParaRPr lang="en-US" dirty="0"/>
        </a:p>
      </dgm:t>
    </dgm:pt>
    <dgm:pt modelId="{BAF62403-8F45-4379-B17F-0FFC6DE05D74}" type="parTrans" cxnId="{5184ACF8-20D5-4344-BBDE-B12ADC13AB63}">
      <dgm:prSet/>
      <dgm:spPr/>
      <dgm:t>
        <a:bodyPr/>
        <a:lstStyle/>
        <a:p>
          <a:endParaRPr lang="en-US"/>
        </a:p>
      </dgm:t>
    </dgm:pt>
    <dgm:pt modelId="{4DE6C414-7A82-4F9C-9FA1-5D07366B35E3}" type="sibTrans" cxnId="{5184ACF8-20D5-4344-BBDE-B12ADC13AB63}">
      <dgm:prSet/>
      <dgm:spPr/>
      <dgm:t>
        <a:bodyPr/>
        <a:lstStyle/>
        <a:p>
          <a:endParaRPr lang="en-US"/>
        </a:p>
      </dgm:t>
    </dgm:pt>
    <dgm:pt modelId="{6E540225-74A3-4DC2-B775-870BD9389F66}">
      <dgm:prSet/>
      <dgm:spPr/>
      <dgm:t>
        <a:bodyPr/>
        <a:lstStyle/>
        <a:p>
          <a:r>
            <a:rPr lang="ru-RU"/>
            <a:t>Полиморфизм</a:t>
          </a:r>
          <a:endParaRPr lang="en-US"/>
        </a:p>
      </dgm:t>
    </dgm:pt>
    <dgm:pt modelId="{CB0E3C27-ED1E-4BF8-8280-AF802C116D67}" type="parTrans" cxnId="{ADD22164-F9C1-4A11-9563-450CD685798C}">
      <dgm:prSet/>
      <dgm:spPr/>
      <dgm:t>
        <a:bodyPr/>
        <a:lstStyle/>
        <a:p>
          <a:endParaRPr lang="en-US"/>
        </a:p>
      </dgm:t>
    </dgm:pt>
    <dgm:pt modelId="{54B18C00-E3EB-4D1E-A402-10F6445CAD37}" type="sibTrans" cxnId="{ADD22164-F9C1-4A11-9563-450CD685798C}">
      <dgm:prSet/>
      <dgm:spPr/>
      <dgm:t>
        <a:bodyPr/>
        <a:lstStyle/>
        <a:p>
          <a:endParaRPr lang="en-US"/>
        </a:p>
      </dgm:t>
    </dgm:pt>
    <dgm:pt modelId="{EB911280-3B3A-5544-89ED-3B09B7006A47}" type="pres">
      <dgm:prSet presAssocID="{11289051-2F32-4038-A562-3584884C676B}" presName="diagram" presStyleCnt="0">
        <dgm:presLayoutVars>
          <dgm:dir/>
          <dgm:resizeHandles val="exact"/>
        </dgm:presLayoutVars>
      </dgm:prSet>
      <dgm:spPr/>
    </dgm:pt>
    <dgm:pt modelId="{FB648262-E0F2-EA4A-8759-231F05A72F19}" type="pres">
      <dgm:prSet presAssocID="{F3B69793-5D45-4C19-97AB-1A933B41E227}" presName="node" presStyleLbl="node1" presStyleIdx="0" presStyleCnt="4">
        <dgm:presLayoutVars>
          <dgm:bulletEnabled val="1"/>
        </dgm:presLayoutVars>
      </dgm:prSet>
      <dgm:spPr/>
    </dgm:pt>
    <dgm:pt modelId="{F122A37C-A82D-DC4B-99CB-1C235CFFAA7E}" type="pres">
      <dgm:prSet presAssocID="{230D0DFD-CBB3-4519-8405-D803BD2A1E35}" presName="sibTrans" presStyleCnt="0"/>
      <dgm:spPr/>
    </dgm:pt>
    <dgm:pt modelId="{864072F6-008C-7849-A38B-64027CE7B49A}" type="pres">
      <dgm:prSet presAssocID="{CD6B699F-96AC-43E1-8D9F-CA8A04AF7C9C}" presName="node" presStyleLbl="node1" presStyleIdx="1" presStyleCnt="4">
        <dgm:presLayoutVars>
          <dgm:bulletEnabled val="1"/>
        </dgm:presLayoutVars>
      </dgm:prSet>
      <dgm:spPr/>
    </dgm:pt>
    <dgm:pt modelId="{63F418DF-B2CC-E84A-8443-76F75E7C3A60}" type="pres">
      <dgm:prSet presAssocID="{69D9C2CC-4E5A-4E50-A1CA-2450ED20854D}" presName="sibTrans" presStyleCnt="0"/>
      <dgm:spPr/>
    </dgm:pt>
    <dgm:pt modelId="{7F4BDF1E-1C3F-B04D-B9F2-6BFA96C0188F}" type="pres">
      <dgm:prSet presAssocID="{2B325EA8-4171-4971-8A2C-5A14A8D22963}" presName="node" presStyleLbl="node1" presStyleIdx="2" presStyleCnt="4">
        <dgm:presLayoutVars>
          <dgm:bulletEnabled val="1"/>
        </dgm:presLayoutVars>
      </dgm:prSet>
      <dgm:spPr/>
    </dgm:pt>
    <dgm:pt modelId="{9157D339-68A7-9B42-BD65-A0F24BA77182}" type="pres">
      <dgm:prSet presAssocID="{4DE6C414-7A82-4F9C-9FA1-5D07366B35E3}" presName="sibTrans" presStyleCnt="0"/>
      <dgm:spPr/>
    </dgm:pt>
    <dgm:pt modelId="{D750CC6E-096B-A849-AF32-D50B84162401}" type="pres">
      <dgm:prSet presAssocID="{6E540225-74A3-4DC2-B775-870BD9389F66}" presName="node" presStyleLbl="node1" presStyleIdx="3" presStyleCnt="4">
        <dgm:presLayoutVars>
          <dgm:bulletEnabled val="1"/>
        </dgm:presLayoutVars>
      </dgm:prSet>
      <dgm:spPr/>
    </dgm:pt>
  </dgm:ptLst>
  <dgm:cxnLst>
    <dgm:cxn modelId="{3FACEE02-AE15-6E41-900C-5F4291FA3D27}" type="presOf" srcId="{CD6B699F-96AC-43E1-8D9F-CA8A04AF7C9C}" destId="{864072F6-008C-7849-A38B-64027CE7B49A}" srcOrd="0" destOrd="0" presId="urn:microsoft.com/office/officeart/2005/8/layout/default"/>
    <dgm:cxn modelId="{EF69F504-00A0-F842-A555-230808F414AE}" type="presOf" srcId="{2B325EA8-4171-4971-8A2C-5A14A8D22963}" destId="{7F4BDF1E-1C3F-B04D-B9F2-6BFA96C0188F}" srcOrd="0" destOrd="0" presId="urn:microsoft.com/office/officeart/2005/8/layout/default"/>
    <dgm:cxn modelId="{15CBB734-1C75-48C2-9DCF-863298719C47}" srcId="{11289051-2F32-4038-A562-3584884C676B}" destId="{F3B69793-5D45-4C19-97AB-1A933B41E227}" srcOrd="0" destOrd="0" parTransId="{D63D8D38-CEA7-4F43-BC69-AD58A1C9E5A3}" sibTransId="{230D0DFD-CBB3-4519-8405-D803BD2A1E35}"/>
    <dgm:cxn modelId="{ADD22164-F9C1-4A11-9563-450CD685798C}" srcId="{11289051-2F32-4038-A562-3584884C676B}" destId="{6E540225-74A3-4DC2-B775-870BD9389F66}" srcOrd="3" destOrd="0" parTransId="{CB0E3C27-ED1E-4BF8-8280-AF802C116D67}" sibTransId="{54B18C00-E3EB-4D1E-A402-10F6445CAD37}"/>
    <dgm:cxn modelId="{99336685-5D7E-4EA3-A130-72FCE17F3AB7}" srcId="{11289051-2F32-4038-A562-3584884C676B}" destId="{CD6B699F-96AC-43E1-8D9F-CA8A04AF7C9C}" srcOrd="1" destOrd="0" parTransId="{C0B01D0D-C415-47A4-9E29-7DDA54004C47}" sibTransId="{69D9C2CC-4E5A-4E50-A1CA-2450ED20854D}"/>
    <dgm:cxn modelId="{3DF09892-D698-0A46-946E-2A5399131CDD}" type="presOf" srcId="{11289051-2F32-4038-A562-3584884C676B}" destId="{EB911280-3B3A-5544-89ED-3B09B7006A47}" srcOrd="0" destOrd="0" presId="urn:microsoft.com/office/officeart/2005/8/layout/default"/>
    <dgm:cxn modelId="{E5D7EFAB-CDF1-AA48-8B28-BB6BF593475D}" type="presOf" srcId="{6E540225-74A3-4DC2-B775-870BD9389F66}" destId="{D750CC6E-096B-A849-AF32-D50B84162401}" srcOrd="0" destOrd="0" presId="urn:microsoft.com/office/officeart/2005/8/layout/default"/>
    <dgm:cxn modelId="{33675BF1-75AC-5643-BCED-269DC853D675}" type="presOf" srcId="{F3B69793-5D45-4C19-97AB-1A933B41E227}" destId="{FB648262-E0F2-EA4A-8759-231F05A72F19}" srcOrd="0" destOrd="0" presId="urn:microsoft.com/office/officeart/2005/8/layout/default"/>
    <dgm:cxn modelId="{5184ACF8-20D5-4344-BBDE-B12ADC13AB63}" srcId="{11289051-2F32-4038-A562-3584884C676B}" destId="{2B325EA8-4171-4971-8A2C-5A14A8D22963}" srcOrd="2" destOrd="0" parTransId="{BAF62403-8F45-4379-B17F-0FFC6DE05D74}" sibTransId="{4DE6C414-7A82-4F9C-9FA1-5D07366B35E3}"/>
    <dgm:cxn modelId="{9961F7E7-BE19-E744-8C5B-DF6F7CB0679C}" type="presParOf" srcId="{EB911280-3B3A-5544-89ED-3B09B7006A47}" destId="{FB648262-E0F2-EA4A-8759-231F05A72F19}" srcOrd="0" destOrd="0" presId="urn:microsoft.com/office/officeart/2005/8/layout/default"/>
    <dgm:cxn modelId="{9127E68B-EEC2-274E-A28A-94691D7A1171}" type="presParOf" srcId="{EB911280-3B3A-5544-89ED-3B09B7006A47}" destId="{F122A37C-A82D-DC4B-99CB-1C235CFFAA7E}" srcOrd="1" destOrd="0" presId="urn:microsoft.com/office/officeart/2005/8/layout/default"/>
    <dgm:cxn modelId="{746C2255-2757-664E-8EC0-5C4F263847E1}" type="presParOf" srcId="{EB911280-3B3A-5544-89ED-3B09B7006A47}" destId="{864072F6-008C-7849-A38B-64027CE7B49A}" srcOrd="2" destOrd="0" presId="urn:microsoft.com/office/officeart/2005/8/layout/default"/>
    <dgm:cxn modelId="{39A51CA2-2B60-004C-9518-22C5E0F604B7}" type="presParOf" srcId="{EB911280-3B3A-5544-89ED-3B09B7006A47}" destId="{63F418DF-B2CC-E84A-8443-76F75E7C3A60}" srcOrd="3" destOrd="0" presId="urn:microsoft.com/office/officeart/2005/8/layout/default"/>
    <dgm:cxn modelId="{982AFD68-96C8-BA47-894A-B823A9F6D274}" type="presParOf" srcId="{EB911280-3B3A-5544-89ED-3B09B7006A47}" destId="{7F4BDF1E-1C3F-B04D-B9F2-6BFA96C0188F}" srcOrd="4" destOrd="0" presId="urn:microsoft.com/office/officeart/2005/8/layout/default"/>
    <dgm:cxn modelId="{A52A1C63-8089-A14D-A66B-D850A4E9E9FE}" type="presParOf" srcId="{EB911280-3B3A-5544-89ED-3B09B7006A47}" destId="{9157D339-68A7-9B42-BD65-A0F24BA77182}" srcOrd="5" destOrd="0" presId="urn:microsoft.com/office/officeart/2005/8/layout/default"/>
    <dgm:cxn modelId="{5708B879-E401-7542-9B97-4F553704AD84}" type="presParOf" srcId="{EB911280-3B3A-5544-89ED-3B09B7006A47}" destId="{D750CC6E-096B-A849-AF32-D50B8416240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648A3F-1BE7-AB43-BFE9-18E594CFA94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704900D-9C8F-FA49-9921-353AACB5CFB5}">
      <dgm:prSet phldrT="[Текст]" custT="1"/>
      <dgm:spPr/>
      <dgm:t>
        <a:bodyPr anchor="ctr"/>
        <a:lstStyle/>
        <a:p>
          <a:r>
            <a:rPr lang="ru-RU" sz="2000" dirty="0"/>
            <a:t>Алгоритм</a:t>
          </a:r>
        </a:p>
      </dgm:t>
    </dgm:pt>
    <dgm:pt modelId="{426EE621-084E-B542-930B-334B785034BD}" type="parTrans" cxnId="{AAA803D6-BF50-9F47-9F65-59933244B4F7}">
      <dgm:prSet/>
      <dgm:spPr/>
      <dgm:t>
        <a:bodyPr/>
        <a:lstStyle/>
        <a:p>
          <a:endParaRPr lang="ru-RU"/>
        </a:p>
      </dgm:t>
    </dgm:pt>
    <dgm:pt modelId="{DE934B99-7C08-5343-9DCA-008395091DBD}" type="sibTrans" cxnId="{AAA803D6-BF50-9F47-9F65-59933244B4F7}">
      <dgm:prSet/>
      <dgm:spPr/>
      <dgm:t>
        <a:bodyPr/>
        <a:lstStyle/>
        <a:p>
          <a:endParaRPr lang="ru-RU"/>
        </a:p>
      </dgm:t>
    </dgm:pt>
    <dgm:pt modelId="{2AD9999B-350C-314D-BE13-4BE4FF3B5795}">
      <dgm:prSet phldrT="[Текст]" custT="1"/>
      <dgm:spPr/>
      <dgm:t>
        <a:bodyPr anchor="t"/>
        <a:lstStyle/>
        <a:p>
          <a:r>
            <a:rPr lang="ru-RU" sz="2000" dirty="0"/>
            <a:t>Прототип</a:t>
          </a:r>
          <a:endParaRPr lang="en-US" sz="2000" dirty="0"/>
        </a:p>
        <a:p>
          <a:endParaRPr lang="ru-RU" sz="1600" dirty="0"/>
        </a:p>
      </dgm:t>
    </dgm:pt>
    <dgm:pt modelId="{1B3DB8DE-85A0-3C4A-AD13-0E5DDDDCA1A1}" type="parTrans" cxnId="{61A73232-E1D7-D14E-9226-9BC1E7F45840}">
      <dgm:prSet/>
      <dgm:spPr/>
      <dgm:t>
        <a:bodyPr/>
        <a:lstStyle/>
        <a:p>
          <a:endParaRPr lang="ru-RU"/>
        </a:p>
      </dgm:t>
    </dgm:pt>
    <dgm:pt modelId="{97AC6150-09F4-E04C-8F24-0A2EC25ED6C3}" type="sibTrans" cxnId="{61A73232-E1D7-D14E-9226-9BC1E7F45840}">
      <dgm:prSet/>
      <dgm:spPr/>
      <dgm:t>
        <a:bodyPr/>
        <a:lstStyle/>
        <a:p>
          <a:endParaRPr lang="ru-RU"/>
        </a:p>
      </dgm:t>
    </dgm:pt>
    <dgm:pt modelId="{1228F670-CC9A-CC44-BA5A-F9F97C6323D4}">
      <dgm:prSet phldrT="[Текст]" custT="1"/>
      <dgm:spPr/>
      <dgm:t>
        <a:bodyPr anchor="t"/>
        <a:lstStyle/>
        <a:p>
          <a:r>
            <a:rPr lang="en-US" sz="2000" dirty="0"/>
            <a:t>Production-</a:t>
          </a:r>
          <a:r>
            <a:rPr lang="ru-RU" sz="2000" dirty="0"/>
            <a:t>код</a:t>
          </a:r>
        </a:p>
      </dgm:t>
    </dgm:pt>
    <dgm:pt modelId="{E4B8176B-0E80-574B-AAB2-DF53E1DB77A9}" type="parTrans" cxnId="{F4F02942-B825-6D45-8F93-FF567AA8DACD}">
      <dgm:prSet/>
      <dgm:spPr/>
      <dgm:t>
        <a:bodyPr/>
        <a:lstStyle/>
        <a:p>
          <a:endParaRPr lang="ru-RU"/>
        </a:p>
      </dgm:t>
    </dgm:pt>
    <dgm:pt modelId="{1F01AAA0-02CB-B74A-9631-D6517A1F3F24}" type="sibTrans" cxnId="{F4F02942-B825-6D45-8F93-FF567AA8DACD}">
      <dgm:prSet/>
      <dgm:spPr/>
      <dgm:t>
        <a:bodyPr/>
        <a:lstStyle/>
        <a:p>
          <a:endParaRPr lang="ru-RU"/>
        </a:p>
      </dgm:t>
    </dgm:pt>
    <dgm:pt modelId="{CC6DB5EB-CEC7-8541-A857-162CF06562C4}">
      <dgm:prSet/>
      <dgm:spPr/>
      <dgm:t>
        <a:bodyPr/>
        <a:lstStyle/>
        <a:p>
          <a:r>
            <a:rPr lang="ru-RU" dirty="0"/>
            <a:t>Модель</a:t>
          </a:r>
        </a:p>
      </dgm:t>
    </dgm:pt>
    <dgm:pt modelId="{9B129500-A64F-3340-BB82-B9AA645DBF3F}" type="parTrans" cxnId="{CAFF548A-BD58-C34E-A986-6F22277FEAF3}">
      <dgm:prSet/>
      <dgm:spPr/>
      <dgm:t>
        <a:bodyPr/>
        <a:lstStyle/>
        <a:p>
          <a:endParaRPr lang="ru-RU"/>
        </a:p>
      </dgm:t>
    </dgm:pt>
    <dgm:pt modelId="{B1CBF49A-E816-3B49-AB6E-E9606612D9D2}" type="sibTrans" cxnId="{CAFF548A-BD58-C34E-A986-6F22277FEAF3}">
      <dgm:prSet/>
      <dgm:spPr/>
      <dgm:t>
        <a:bodyPr/>
        <a:lstStyle/>
        <a:p>
          <a:endParaRPr lang="ru-RU"/>
        </a:p>
      </dgm:t>
    </dgm:pt>
    <dgm:pt modelId="{B90C321D-4442-E746-AAD0-C18469A701AE}" type="pres">
      <dgm:prSet presAssocID="{BE648A3F-1BE7-AB43-BFE9-18E594CFA944}" presName="Name0" presStyleCnt="0">
        <dgm:presLayoutVars>
          <dgm:dir/>
          <dgm:resizeHandles val="exact"/>
        </dgm:presLayoutVars>
      </dgm:prSet>
      <dgm:spPr/>
    </dgm:pt>
    <dgm:pt modelId="{81DA37AF-1BA2-424B-BE08-A2E14C96CACC}" type="pres">
      <dgm:prSet presAssocID="{CC6DB5EB-CEC7-8541-A857-162CF06562C4}" presName="node" presStyleLbl="node1" presStyleIdx="0" presStyleCnt="4">
        <dgm:presLayoutVars>
          <dgm:bulletEnabled val="1"/>
        </dgm:presLayoutVars>
      </dgm:prSet>
      <dgm:spPr/>
    </dgm:pt>
    <dgm:pt modelId="{81EB2002-6E24-B345-BD5A-B7F3C2606FF2}" type="pres">
      <dgm:prSet presAssocID="{B1CBF49A-E816-3B49-AB6E-E9606612D9D2}" presName="sibTrans" presStyleLbl="sibTrans2D1" presStyleIdx="0" presStyleCnt="3"/>
      <dgm:spPr/>
    </dgm:pt>
    <dgm:pt modelId="{48D68246-DCE6-A340-8208-C8FECB478219}" type="pres">
      <dgm:prSet presAssocID="{B1CBF49A-E816-3B49-AB6E-E9606612D9D2}" presName="connectorText" presStyleLbl="sibTrans2D1" presStyleIdx="0" presStyleCnt="3"/>
      <dgm:spPr/>
    </dgm:pt>
    <dgm:pt modelId="{8F0D022D-6F92-3547-B998-DB6B1FF9F46B}" type="pres">
      <dgm:prSet presAssocID="{A704900D-9C8F-FA49-9921-353AACB5CFB5}" presName="node" presStyleLbl="node1" presStyleIdx="1" presStyleCnt="4" custScaleX="121672" custScaleY="101308">
        <dgm:presLayoutVars>
          <dgm:bulletEnabled val="1"/>
        </dgm:presLayoutVars>
      </dgm:prSet>
      <dgm:spPr/>
    </dgm:pt>
    <dgm:pt modelId="{9DE9AF15-7553-454F-9933-3D23B90BB1E4}" type="pres">
      <dgm:prSet presAssocID="{DE934B99-7C08-5343-9DCA-008395091DBD}" presName="sibTrans" presStyleLbl="sibTrans2D1" presStyleIdx="1" presStyleCnt="3"/>
      <dgm:spPr/>
    </dgm:pt>
    <dgm:pt modelId="{EF62296D-DD5A-9F48-BCA5-D4313D852B88}" type="pres">
      <dgm:prSet presAssocID="{DE934B99-7C08-5343-9DCA-008395091DBD}" presName="connectorText" presStyleLbl="sibTrans2D1" presStyleIdx="1" presStyleCnt="3"/>
      <dgm:spPr/>
    </dgm:pt>
    <dgm:pt modelId="{0BFDFFFD-A3B9-6844-B4E5-68CFB426652D}" type="pres">
      <dgm:prSet presAssocID="{2AD9999B-350C-314D-BE13-4BE4FF3B5795}" presName="node" presStyleLbl="node1" presStyleIdx="2" presStyleCnt="4" custScaleX="197673" custScaleY="241116">
        <dgm:presLayoutVars>
          <dgm:bulletEnabled val="1"/>
        </dgm:presLayoutVars>
      </dgm:prSet>
      <dgm:spPr/>
    </dgm:pt>
    <dgm:pt modelId="{42EA5A1E-4F84-5F44-ACAC-244D3C972226}" type="pres">
      <dgm:prSet presAssocID="{97AC6150-09F4-E04C-8F24-0A2EC25ED6C3}" presName="sibTrans" presStyleLbl="sibTrans2D1" presStyleIdx="2" presStyleCnt="3"/>
      <dgm:spPr/>
    </dgm:pt>
    <dgm:pt modelId="{3036BDA8-C173-C245-B6F4-C38EF2CA6CDC}" type="pres">
      <dgm:prSet presAssocID="{97AC6150-09F4-E04C-8F24-0A2EC25ED6C3}" presName="connectorText" presStyleLbl="sibTrans2D1" presStyleIdx="2" presStyleCnt="3"/>
      <dgm:spPr/>
    </dgm:pt>
    <dgm:pt modelId="{25E60A59-B3AB-ED4F-99C3-48F51A7F743F}" type="pres">
      <dgm:prSet presAssocID="{1228F670-CC9A-CC44-BA5A-F9F97C6323D4}" presName="node" presStyleLbl="node1" presStyleIdx="3" presStyleCnt="4" custScaleX="137091" custScaleY="241803">
        <dgm:presLayoutVars>
          <dgm:bulletEnabled val="1"/>
        </dgm:presLayoutVars>
      </dgm:prSet>
      <dgm:spPr/>
    </dgm:pt>
  </dgm:ptLst>
  <dgm:cxnLst>
    <dgm:cxn modelId="{5B922E0F-FBCB-CE48-A949-62A0CF90C270}" type="presOf" srcId="{CC6DB5EB-CEC7-8541-A857-162CF06562C4}" destId="{81DA37AF-1BA2-424B-BE08-A2E14C96CACC}" srcOrd="0" destOrd="0" presId="urn:microsoft.com/office/officeart/2005/8/layout/process1"/>
    <dgm:cxn modelId="{61A73232-E1D7-D14E-9226-9BC1E7F45840}" srcId="{BE648A3F-1BE7-AB43-BFE9-18E594CFA944}" destId="{2AD9999B-350C-314D-BE13-4BE4FF3B5795}" srcOrd="2" destOrd="0" parTransId="{1B3DB8DE-85A0-3C4A-AD13-0E5DDDDCA1A1}" sibTransId="{97AC6150-09F4-E04C-8F24-0A2EC25ED6C3}"/>
    <dgm:cxn modelId="{5B0D5F35-232E-6C42-ACFD-8D67E68C5D64}" type="presOf" srcId="{DE934B99-7C08-5343-9DCA-008395091DBD}" destId="{EF62296D-DD5A-9F48-BCA5-D4313D852B88}" srcOrd="1" destOrd="0" presId="urn:microsoft.com/office/officeart/2005/8/layout/process1"/>
    <dgm:cxn modelId="{F4F02942-B825-6D45-8F93-FF567AA8DACD}" srcId="{BE648A3F-1BE7-AB43-BFE9-18E594CFA944}" destId="{1228F670-CC9A-CC44-BA5A-F9F97C6323D4}" srcOrd="3" destOrd="0" parTransId="{E4B8176B-0E80-574B-AAB2-DF53E1DB77A9}" sibTransId="{1F01AAA0-02CB-B74A-9631-D6517A1F3F24}"/>
    <dgm:cxn modelId="{4E0BFC49-03CB-F647-911B-D819266D5D77}" type="presOf" srcId="{A704900D-9C8F-FA49-9921-353AACB5CFB5}" destId="{8F0D022D-6F92-3547-B998-DB6B1FF9F46B}" srcOrd="0" destOrd="0" presId="urn:microsoft.com/office/officeart/2005/8/layout/process1"/>
    <dgm:cxn modelId="{7606D86F-291A-2448-9771-EF83FAA1348C}" type="presOf" srcId="{B1CBF49A-E816-3B49-AB6E-E9606612D9D2}" destId="{48D68246-DCE6-A340-8208-C8FECB478219}" srcOrd="1" destOrd="0" presId="urn:microsoft.com/office/officeart/2005/8/layout/process1"/>
    <dgm:cxn modelId="{0DF3CF7A-606B-B74F-895A-EEDAA2D1A662}" type="presOf" srcId="{BE648A3F-1BE7-AB43-BFE9-18E594CFA944}" destId="{B90C321D-4442-E746-AAD0-C18469A701AE}" srcOrd="0" destOrd="0" presId="urn:microsoft.com/office/officeart/2005/8/layout/process1"/>
    <dgm:cxn modelId="{0D111E88-DA27-3B4A-843B-2906D8E641CD}" type="presOf" srcId="{97AC6150-09F4-E04C-8F24-0A2EC25ED6C3}" destId="{3036BDA8-C173-C245-B6F4-C38EF2CA6CDC}" srcOrd="1" destOrd="0" presId="urn:microsoft.com/office/officeart/2005/8/layout/process1"/>
    <dgm:cxn modelId="{CAFF548A-BD58-C34E-A986-6F22277FEAF3}" srcId="{BE648A3F-1BE7-AB43-BFE9-18E594CFA944}" destId="{CC6DB5EB-CEC7-8541-A857-162CF06562C4}" srcOrd="0" destOrd="0" parTransId="{9B129500-A64F-3340-BB82-B9AA645DBF3F}" sibTransId="{B1CBF49A-E816-3B49-AB6E-E9606612D9D2}"/>
    <dgm:cxn modelId="{E0CB35CD-DFF3-864B-A89E-56DFB2C4543F}" type="presOf" srcId="{2AD9999B-350C-314D-BE13-4BE4FF3B5795}" destId="{0BFDFFFD-A3B9-6844-B4E5-68CFB426652D}" srcOrd="0" destOrd="0" presId="urn:microsoft.com/office/officeart/2005/8/layout/process1"/>
    <dgm:cxn modelId="{5572F7CF-176F-EC43-B9C6-B90364E0C143}" type="presOf" srcId="{B1CBF49A-E816-3B49-AB6E-E9606612D9D2}" destId="{81EB2002-6E24-B345-BD5A-B7F3C2606FF2}" srcOrd="0" destOrd="0" presId="urn:microsoft.com/office/officeart/2005/8/layout/process1"/>
    <dgm:cxn modelId="{AAA803D6-BF50-9F47-9F65-59933244B4F7}" srcId="{BE648A3F-1BE7-AB43-BFE9-18E594CFA944}" destId="{A704900D-9C8F-FA49-9921-353AACB5CFB5}" srcOrd="1" destOrd="0" parTransId="{426EE621-084E-B542-930B-334B785034BD}" sibTransId="{DE934B99-7C08-5343-9DCA-008395091DBD}"/>
    <dgm:cxn modelId="{273F30DB-355D-E448-94FE-759475BA32BC}" type="presOf" srcId="{DE934B99-7C08-5343-9DCA-008395091DBD}" destId="{9DE9AF15-7553-454F-9933-3D23B90BB1E4}" srcOrd="0" destOrd="0" presId="urn:microsoft.com/office/officeart/2005/8/layout/process1"/>
    <dgm:cxn modelId="{E6C2A0E2-C9CC-9940-9455-DDEE918A5011}" type="presOf" srcId="{97AC6150-09F4-E04C-8F24-0A2EC25ED6C3}" destId="{42EA5A1E-4F84-5F44-ACAC-244D3C972226}" srcOrd="0" destOrd="0" presId="urn:microsoft.com/office/officeart/2005/8/layout/process1"/>
    <dgm:cxn modelId="{11AC96E5-3B7C-E24A-B54C-7925DFD8A86D}" type="presOf" srcId="{1228F670-CC9A-CC44-BA5A-F9F97C6323D4}" destId="{25E60A59-B3AB-ED4F-99C3-48F51A7F743F}" srcOrd="0" destOrd="0" presId="urn:microsoft.com/office/officeart/2005/8/layout/process1"/>
    <dgm:cxn modelId="{460E4B31-A8A1-0947-A0DF-353D7F556709}" type="presParOf" srcId="{B90C321D-4442-E746-AAD0-C18469A701AE}" destId="{81DA37AF-1BA2-424B-BE08-A2E14C96CACC}" srcOrd="0" destOrd="0" presId="urn:microsoft.com/office/officeart/2005/8/layout/process1"/>
    <dgm:cxn modelId="{41420456-28A9-684D-9883-3F2BD1166CC9}" type="presParOf" srcId="{B90C321D-4442-E746-AAD0-C18469A701AE}" destId="{81EB2002-6E24-B345-BD5A-B7F3C2606FF2}" srcOrd="1" destOrd="0" presId="urn:microsoft.com/office/officeart/2005/8/layout/process1"/>
    <dgm:cxn modelId="{6CA54CC6-2211-E343-8969-79BFBE944DF6}" type="presParOf" srcId="{81EB2002-6E24-B345-BD5A-B7F3C2606FF2}" destId="{48D68246-DCE6-A340-8208-C8FECB478219}" srcOrd="0" destOrd="0" presId="urn:microsoft.com/office/officeart/2005/8/layout/process1"/>
    <dgm:cxn modelId="{31111F33-13D0-394C-B6A2-8634C63CA56B}" type="presParOf" srcId="{B90C321D-4442-E746-AAD0-C18469A701AE}" destId="{8F0D022D-6F92-3547-B998-DB6B1FF9F46B}" srcOrd="2" destOrd="0" presId="urn:microsoft.com/office/officeart/2005/8/layout/process1"/>
    <dgm:cxn modelId="{EC2F3999-AC9A-5249-9E08-508CE86575A7}" type="presParOf" srcId="{B90C321D-4442-E746-AAD0-C18469A701AE}" destId="{9DE9AF15-7553-454F-9933-3D23B90BB1E4}" srcOrd="3" destOrd="0" presId="urn:microsoft.com/office/officeart/2005/8/layout/process1"/>
    <dgm:cxn modelId="{D209603E-3740-0F4A-989D-E557C5531237}" type="presParOf" srcId="{9DE9AF15-7553-454F-9933-3D23B90BB1E4}" destId="{EF62296D-DD5A-9F48-BCA5-D4313D852B88}" srcOrd="0" destOrd="0" presId="urn:microsoft.com/office/officeart/2005/8/layout/process1"/>
    <dgm:cxn modelId="{896E3E89-5716-FF43-BA5F-B1628D4EEF07}" type="presParOf" srcId="{B90C321D-4442-E746-AAD0-C18469A701AE}" destId="{0BFDFFFD-A3B9-6844-B4E5-68CFB426652D}" srcOrd="4" destOrd="0" presId="urn:microsoft.com/office/officeart/2005/8/layout/process1"/>
    <dgm:cxn modelId="{94E70B09-1E2A-344C-898E-955AD1D3B5BE}" type="presParOf" srcId="{B90C321D-4442-E746-AAD0-C18469A701AE}" destId="{42EA5A1E-4F84-5F44-ACAC-244D3C972226}" srcOrd="5" destOrd="0" presId="urn:microsoft.com/office/officeart/2005/8/layout/process1"/>
    <dgm:cxn modelId="{A001F62D-7E58-834A-9C4A-4F5AFE34E122}" type="presParOf" srcId="{42EA5A1E-4F84-5F44-ACAC-244D3C972226}" destId="{3036BDA8-C173-C245-B6F4-C38EF2CA6CDC}" srcOrd="0" destOrd="0" presId="urn:microsoft.com/office/officeart/2005/8/layout/process1"/>
    <dgm:cxn modelId="{5D8FCFF9-C037-6842-83DD-1F7B766AF76F}" type="presParOf" srcId="{B90C321D-4442-E746-AAD0-C18469A701AE}" destId="{25E60A59-B3AB-ED4F-99C3-48F51A7F743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387A48-E8F6-426C-B125-4AF7EBD722F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3078DF0-2B3A-4667-B6AB-BA484B2C5F07}">
      <dgm:prSet custT="1"/>
      <dgm:spPr/>
      <dgm:t>
        <a:bodyPr/>
        <a:lstStyle/>
        <a:p>
          <a:r>
            <a:rPr lang="ru-RU" sz="2000" dirty="0"/>
            <a:t>Введение в синтаксис </a:t>
          </a:r>
          <a:r>
            <a:rPr lang="en-US" sz="2000" dirty="0"/>
            <a:t>Python</a:t>
          </a:r>
        </a:p>
      </dgm:t>
    </dgm:pt>
    <dgm:pt modelId="{9890FA5D-A35B-4804-85C6-566A0B66E1F7}" type="parTrans" cxnId="{EE76C6F0-09A3-401F-8130-DFD67A2DCB27}">
      <dgm:prSet/>
      <dgm:spPr/>
      <dgm:t>
        <a:bodyPr/>
        <a:lstStyle/>
        <a:p>
          <a:endParaRPr lang="en-US"/>
        </a:p>
      </dgm:t>
    </dgm:pt>
    <dgm:pt modelId="{1F9BA68E-ADEC-4563-A7B0-F3EFE0AF83ED}" type="sibTrans" cxnId="{EE76C6F0-09A3-401F-8130-DFD67A2DCB27}">
      <dgm:prSet/>
      <dgm:spPr/>
      <dgm:t>
        <a:bodyPr/>
        <a:lstStyle/>
        <a:p>
          <a:endParaRPr lang="en-US"/>
        </a:p>
      </dgm:t>
    </dgm:pt>
    <dgm:pt modelId="{7D863A32-1C34-49E9-ACFD-658B26850DC2}">
      <dgm:prSet custT="1"/>
      <dgm:spPr/>
      <dgm:t>
        <a:bodyPr/>
        <a:lstStyle/>
        <a:p>
          <a:r>
            <a:rPr lang="ru-RU" sz="2000" dirty="0"/>
            <a:t>Решение стандартных задач вычислительной математики с помощью ОО-программ</a:t>
          </a:r>
          <a:endParaRPr lang="en-US" sz="2000" dirty="0"/>
        </a:p>
      </dgm:t>
    </dgm:pt>
    <dgm:pt modelId="{BF31A91B-3EAB-46BD-B477-1A0B023B9144}" type="parTrans" cxnId="{5743D93E-8F1B-4AA9-AD39-05FCC23108B5}">
      <dgm:prSet/>
      <dgm:spPr/>
      <dgm:t>
        <a:bodyPr/>
        <a:lstStyle/>
        <a:p>
          <a:endParaRPr lang="en-US"/>
        </a:p>
      </dgm:t>
    </dgm:pt>
    <dgm:pt modelId="{5C631AB9-EB01-4655-870F-72739D5E8851}" type="sibTrans" cxnId="{5743D93E-8F1B-4AA9-AD39-05FCC23108B5}">
      <dgm:prSet/>
      <dgm:spPr/>
      <dgm:t>
        <a:bodyPr/>
        <a:lstStyle/>
        <a:p>
          <a:endParaRPr lang="en-US"/>
        </a:p>
      </dgm:t>
    </dgm:pt>
    <dgm:pt modelId="{23CD158D-C3B8-4B36-832B-B4D207DDCA0D}">
      <dgm:prSet custT="1"/>
      <dgm:spPr/>
      <dgm:t>
        <a:bodyPr/>
        <a:lstStyle/>
        <a:p>
          <a:r>
            <a:rPr lang="ru-RU" sz="1800" dirty="0"/>
            <a:t>Обзор симулятора </a:t>
          </a:r>
          <a:r>
            <a:rPr lang="en-US" sz="1800" b="1" dirty="0"/>
            <a:t>Chaste</a:t>
          </a:r>
          <a:r>
            <a:rPr lang="ru-RU" sz="1800" dirty="0"/>
            <a:t> для численного моделирования в электрофизиологии</a:t>
          </a:r>
          <a:endParaRPr lang="en-US" sz="1800" dirty="0"/>
        </a:p>
      </dgm:t>
    </dgm:pt>
    <dgm:pt modelId="{84BD5B07-CD7C-4260-B4C4-941B3D57F113}" type="parTrans" cxnId="{915FF85B-9AE9-4917-9DC6-7421B0465B64}">
      <dgm:prSet/>
      <dgm:spPr/>
      <dgm:t>
        <a:bodyPr/>
        <a:lstStyle/>
        <a:p>
          <a:endParaRPr lang="en-US"/>
        </a:p>
      </dgm:t>
    </dgm:pt>
    <dgm:pt modelId="{56A0EEFB-43B3-4FEF-980E-061CF6E5F676}" type="sibTrans" cxnId="{915FF85B-9AE9-4917-9DC6-7421B0465B64}">
      <dgm:prSet/>
      <dgm:spPr/>
      <dgm:t>
        <a:bodyPr/>
        <a:lstStyle/>
        <a:p>
          <a:endParaRPr lang="en-US"/>
        </a:p>
      </dgm:t>
    </dgm:pt>
    <dgm:pt modelId="{EBD71D26-EA8A-4363-A2FB-0DADEBEC03DB}">
      <dgm:prSet custT="1"/>
      <dgm:spPr/>
      <dgm:t>
        <a:bodyPr/>
        <a:lstStyle/>
        <a:p>
          <a:r>
            <a:rPr lang="ru-RU" sz="2000" dirty="0"/>
            <a:t>Сравнение средств ускорения </a:t>
          </a:r>
          <a:r>
            <a:rPr lang="en-US" sz="2000" dirty="0"/>
            <a:t>Python</a:t>
          </a:r>
        </a:p>
      </dgm:t>
    </dgm:pt>
    <dgm:pt modelId="{A4BF7711-08B8-47FE-9A2A-93EEC72D22E2}" type="parTrans" cxnId="{760D30EB-FF46-42A2-BB25-080142A77588}">
      <dgm:prSet/>
      <dgm:spPr/>
      <dgm:t>
        <a:bodyPr/>
        <a:lstStyle/>
        <a:p>
          <a:endParaRPr lang="en-US"/>
        </a:p>
      </dgm:t>
    </dgm:pt>
    <dgm:pt modelId="{178E4234-3234-43E2-BE85-82E8029C51C9}" type="sibTrans" cxnId="{760D30EB-FF46-42A2-BB25-080142A77588}">
      <dgm:prSet/>
      <dgm:spPr/>
      <dgm:t>
        <a:bodyPr/>
        <a:lstStyle/>
        <a:p>
          <a:endParaRPr lang="en-US"/>
        </a:p>
      </dgm:t>
    </dgm:pt>
    <dgm:pt modelId="{31986E15-5EF8-7245-BB14-546A47839B79}">
      <dgm:prSet custT="1"/>
      <dgm:spPr/>
      <dgm:t>
        <a:bodyPr/>
        <a:lstStyle/>
        <a:p>
          <a:r>
            <a:rPr lang="ru-RU" sz="2000" dirty="0"/>
            <a:t>Введение в библиотеки и синтаксис классов</a:t>
          </a:r>
        </a:p>
      </dgm:t>
    </dgm:pt>
    <dgm:pt modelId="{957D3268-E052-DD4B-BF1B-13694F8CBDEA}" type="parTrans" cxnId="{934DC7EA-5D74-314C-B164-030F39069B3D}">
      <dgm:prSet/>
      <dgm:spPr/>
      <dgm:t>
        <a:bodyPr/>
        <a:lstStyle/>
        <a:p>
          <a:endParaRPr lang="ru-RU"/>
        </a:p>
      </dgm:t>
    </dgm:pt>
    <dgm:pt modelId="{A4B44502-4E1B-454D-A71F-417CB48C9A25}" type="sibTrans" cxnId="{934DC7EA-5D74-314C-B164-030F39069B3D}">
      <dgm:prSet/>
      <dgm:spPr/>
      <dgm:t>
        <a:bodyPr/>
        <a:lstStyle/>
        <a:p>
          <a:endParaRPr lang="ru-RU"/>
        </a:p>
      </dgm:t>
    </dgm:pt>
    <dgm:pt modelId="{FAE1BD02-4C43-5C41-A0BD-77E82505F967}" type="pres">
      <dgm:prSet presAssocID="{BA387A48-E8F6-426C-B125-4AF7EBD722FB}" presName="Name0" presStyleCnt="0">
        <dgm:presLayoutVars>
          <dgm:dir/>
          <dgm:animLvl val="lvl"/>
          <dgm:resizeHandles val="exact"/>
        </dgm:presLayoutVars>
      </dgm:prSet>
      <dgm:spPr/>
    </dgm:pt>
    <dgm:pt modelId="{97A89F6C-EFFF-9D40-A918-B27CAB317CAA}" type="pres">
      <dgm:prSet presAssocID="{63078DF0-2B3A-4667-B6AB-BA484B2C5F07}" presName="linNode" presStyleCnt="0"/>
      <dgm:spPr/>
    </dgm:pt>
    <dgm:pt modelId="{6035189F-7EB0-3B45-AF7B-400D776F4867}" type="pres">
      <dgm:prSet presAssocID="{63078DF0-2B3A-4667-B6AB-BA484B2C5F07}" presName="parentText" presStyleLbl="node1" presStyleIdx="0" presStyleCnt="5" custScaleX="189591" custScaleY="24737">
        <dgm:presLayoutVars>
          <dgm:chMax val="1"/>
          <dgm:bulletEnabled val="1"/>
        </dgm:presLayoutVars>
      </dgm:prSet>
      <dgm:spPr/>
    </dgm:pt>
    <dgm:pt modelId="{B4E915CA-454B-B042-B3AC-24A0442A62B9}" type="pres">
      <dgm:prSet presAssocID="{1F9BA68E-ADEC-4563-A7B0-F3EFE0AF83ED}" presName="sp" presStyleCnt="0"/>
      <dgm:spPr/>
    </dgm:pt>
    <dgm:pt modelId="{4D44C494-E912-D24F-B0CD-3DA76114B177}" type="pres">
      <dgm:prSet presAssocID="{31986E15-5EF8-7245-BB14-546A47839B79}" presName="linNode" presStyleCnt="0"/>
      <dgm:spPr/>
    </dgm:pt>
    <dgm:pt modelId="{CE1AE4D4-4512-A445-856E-3272A5A89330}" type="pres">
      <dgm:prSet presAssocID="{31986E15-5EF8-7245-BB14-546A47839B79}" presName="parentText" presStyleLbl="node1" presStyleIdx="1" presStyleCnt="5" custScaleX="189608" custScaleY="24682">
        <dgm:presLayoutVars>
          <dgm:chMax val="1"/>
          <dgm:bulletEnabled val="1"/>
        </dgm:presLayoutVars>
      </dgm:prSet>
      <dgm:spPr/>
    </dgm:pt>
    <dgm:pt modelId="{A4D282BA-11C9-EF44-855F-BD254B284E6F}" type="pres">
      <dgm:prSet presAssocID="{A4B44502-4E1B-454D-A71F-417CB48C9A25}" presName="sp" presStyleCnt="0"/>
      <dgm:spPr/>
    </dgm:pt>
    <dgm:pt modelId="{A7C417B0-321F-3C45-98A1-B7473A8D7F53}" type="pres">
      <dgm:prSet presAssocID="{7D863A32-1C34-49E9-ACFD-658B26850DC2}" presName="linNode" presStyleCnt="0"/>
      <dgm:spPr/>
    </dgm:pt>
    <dgm:pt modelId="{C11CE532-9DC1-9845-95A5-13D1796F2F65}" type="pres">
      <dgm:prSet presAssocID="{7D863A32-1C34-49E9-ACFD-658B26850DC2}" presName="parentText" presStyleLbl="node1" presStyleIdx="2" presStyleCnt="5" custScaleX="189608">
        <dgm:presLayoutVars>
          <dgm:chMax val="1"/>
          <dgm:bulletEnabled val="1"/>
        </dgm:presLayoutVars>
      </dgm:prSet>
      <dgm:spPr/>
    </dgm:pt>
    <dgm:pt modelId="{B487B620-94FE-D848-85EF-9B6BE208ACFF}" type="pres">
      <dgm:prSet presAssocID="{5C631AB9-EB01-4655-870F-72739D5E8851}" presName="sp" presStyleCnt="0"/>
      <dgm:spPr/>
    </dgm:pt>
    <dgm:pt modelId="{BE6C7ACD-8E8C-B749-8914-53C833CC9BE5}" type="pres">
      <dgm:prSet presAssocID="{23CD158D-C3B8-4B36-832B-B4D207DDCA0D}" presName="linNode" presStyleCnt="0"/>
      <dgm:spPr/>
    </dgm:pt>
    <dgm:pt modelId="{410DA3ED-987F-7F47-A39F-B6C95AEED805}" type="pres">
      <dgm:prSet presAssocID="{23CD158D-C3B8-4B36-832B-B4D207DDCA0D}" presName="parentText" presStyleLbl="node1" presStyleIdx="3" presStyleCnt="5" custScaleX="188187" custScaleY="41694">
        <dgm:presLayoutVars>
          <dgm:chMax val="1"/>
          <dgm:bulletEnabled val="1"/>
        </dgm:presLayoutVars>
      </dgm:prSet>
      <dgm:spPr/>
    </dgm:pt>
    <dgm:pt modelId="{E26458D4-3950-5345-A545-690BCC12067A}" type="pres">
      <dgm:prSet presAssocID="{56A0EEFB-43B3-4FEF-980E-061CF6E5F676}" presName="sp" presStyleCnt="0"/>
      <dgm:spPr/>
    </dgm:pt>
    <dgm:pt modelId="{7A356BD6-F59C-E646-9F6B-008D99E70C4A}" type="pres">
      <dgm:prSet presAssocID="{EBD71D26-EA8A-4363-A2FB-0DADEBEC03DB}" presName="linNode" presStyleCnt="0"/>
      <dgm:spPr/>
    </dgm:pt>
    <dgm:pt modelId="{9D93D857-0079-C44C-95B3-6D9AAE576172}" type="pres">
      <dgm:prSet presAssocID="{EBD71D26-EA8A-4363-A2FB-0DADEBEC03DB}" presName="parentText" presStyleLbl="node1" presStyleIdx="4" presStyleCnt="5" custScaleX="184622" custScaleY="24969">
        <dgm:presLayoutVars>
          <dgm:chMax val="1"/>
          <dgm:bulletEnabled val="1"/>
        </dgm:presLayoutVars>
      </dgm:prSet>
      <dgm:spPr/>
    </dgm:pt>
  </dgm:ptLst>
  <dgm:cxnLst>
    <dgm:cxn modelId="{268EFB22-E9D4-CC40-B663-2716800736B0}" type="presOf" srcId="{EBD71D26-EA8A-4363-A2FB-0DADEBEC03DB}" destId="{9D93D857-0079-C44C-95B3-6D9AAE576172}" srcOrd="0" destOrd="0" presId="urn:microsoft.com/office/officeart/2005/8/layout/vList5"/>
    <dgm:cxn modelId="{5C04BE2E-3A95-394A-A9DD-A56471D0A928}" type="presOf" srcId="{BA387A48-E8F6-426C-B125-4AF7EBD722FB}" destId="{FAE1BD02-4C43-5C41-A0BD-77E82505F967}" srcOrd="0" destOrd="0" presId="urn:microsoft.com/office/officeart/2005/8/layout/vList5"/>
    <dgm:cxn modelId="{5743D93E-8F1B-4AA9-AD39-05FCC23108B5}" srcId="{BA387A48-E8F6-426C-B125-4AF7EBD722FB}" destId="{7D863A32-1C34-49E9-ACFD-658B26850DC2}" srcOrd="2" destOrd="0" parTransId="{BF31A91B-3EAB-46BD-B477-1A0B023B9144}" sibTransId="{5C631AB9-EB01-4655-870F-72739D5E8851}"/>
    <dgm:cxn modelId="{915FF85B-9AE9-4917-9DC6-7421B0465B64}" srcId="{BA387A48-E8F6-426C-B125-4AF7EBD722FB}" destId="{23CD158D-C3B8-4B36-832B-B4D207DDCA0D}" srcOrd="3" destOrd="0" parTransId="{84BD5B07-CD7C-4260-B4C4-941B3D57F113}" sibTransId="{56A0EEFB-43B3-4FEF-980E-061CF6E5F676}"/>
    <dgm:cxn modelId="{34AE066B-ACC4-964B-9DF3-64BCAA930668}" type="presOf" srcId="{63078DF0-2B3A-4667-B6AB-BA484B2C5F07}" destId="{6035189F-7EB0-3B45-AF7B-400D776F4867}" srcOrd="0" destOrd="0" presId="urn:microsoft.com/office/officeart/2005/8/layout/vList5"/>
    <dgm:cxn modelId="{575F8F95-7EC9-7C4A-89E1-C9424E8DD62A}" type="presOf" srcId="{31986E15-5EF8-7245-BB14-546A47839B79}" destId="{CE1AE4D4-4512-A445-856E-3272A5A89330}" srcOrd="0" destOrd="0" presId="urn:microsoft.com/office/officeart/2005/8/layout/vList5"/>
    <dgm:cxn modelId="{6568E397-727D-A045-974E-47AD22AD004D}" type="presOf" srcId="{7D863A32-1C34-49E9-ACFD-658B26850DC2}" destId="{C11CE532-9DC1-9845-95A5-13D1796F2F65}" srcOrd="0" destOrd="0" presId="urn:microsoft.com/office/officeart/2005/8/layout/vList5"/>
    <dgm:cxn modelId="{8457D5C2-FFE8-D34A-ABC6-3D254C24DBB5}" type="presOf" srcId="{23CD158D-C3B8-4B36-832B-B4D207DDCA0D}" destId="{410DA3ED-987F-7F47-A39F-B6C95AEED805}" srcOrd="0" destOrd="0" presId="urn:microsoft.com/office/officeart/2005/8/layout/vList5"/>
    <dgm:cxn modelId="{934DC7EA-5D74-314C-B164-030F39069B3D}" srcId="{BA387A48-E8F6-426C-B125-4AF7EBD722FB}" destId="{31986E15-5EF8-7245-BB14-546A47839B79}" srcOrd="1" destOrd="0" parTransId="{957D3268-E052-DD4B-BF1B-13694F8CBDEA}" sibTransId="{A4B44502-4E1B-454D-A71F-417CB48C9A25}"/>
    <dgm:cxn modelId="{760D30EB-FF46-42A2-BB25-080142A77588}" srcId="{BA387A48-E8F6-426C-B125-4AF7EBD722FB}" destId="{EBD71D26-EA8A-4363-A2FB-0DADEBEC03DB}" srcOrd="4" destOrd="0" parTransId="{A4BF7711-08B8-47FE-9A2A-93EEC72D22E2}" sibTransId="{178E4234-3234-43E2-BE85-82E8029C51C9}"/>
    <dgm:cxn modelId="{EE76C6F0-09A3-401F-8130-DFD67A2DCB27}" srcId="{BA387A48-E8F6-426C-B125-4AF7EBD722FB}" destId="{63078DF0-2B3A-4667-B6AB-BA484B2C5F07}" srcOrd="0" destOrd="0" parTransId="{9890FA5D-A35B-4804-85C6-566A0B66E1F7}" sibTransId="{1F9BA68E-ADEC-4563-A7B0-F3EFE0AF83ED}"/>
    <dgm:cxn modelId="{53DFC94D-A600-9249-9438-0EE67B7C05EF}" type="presParOf" srcId="{FAE1BD02-4C43-5C41-A0BD-77E82505F967}" destId="{97A89F6C-EFFF-9D40-A918-B27CAB317CAA}" srcOrd="0" destOrd="0" presId="urn:microsoft.com/office/officeart/2005/8/layout/vList5"/>
    <dgm:cxn modelId="{3419EC07-0480-4940-9437-C1390FD012A6}" type="presParOf" srcId="{97A89F6C-EFFF-9D40-A918-B27CAB317CAA}" destId="{6035189F-7EB0-3B45-AF7B-400D776F4867}" srcOrd="0" destOrd="0" presId="urn:microsoft.com/office/officeart/2005/8/layout/vList5"/>
    <dgm:cxn modelId="{BA08E787-41C8-EA48-8A2B-4F1DBE381256}" type="presParOf" srcId="{FAE1BD02-4C43-5C41-A0BD-77E82505F967}" destId="{B4E915CA-454B-B042-B3AC-24A0442A62B9}" srcOrd="1" destOrd="0" presId="urn:microsoft.com/office/officeart/2005/8/layout/vList5"/>
    <dgm:cxn modelId="{31D80A0D-F22C-814E-A897-7B833778DF37}" type="presParOf" srcId="{FAE1BD02-4C43-5C41-A0BD-77E82505F967}" destId="{4D44C494-E912-D24F-B0CD-3DA76114B177}" srcOrd="2" destOrd="0" presId="urn:microsoft.com/office/officeart/2005/8/layout/vList5"/>
    <dgm:cxn modelId="{825CA587-B302-7043-8557-3746345527E2}" type="presParOf" srcId="{4D44C494-E912-D24F-B0CD-3DA76114B177}" destId="{CE1AE4D4-4512-A445-856E-3272A5A89330}" srcOrd="0" destOrd="0" presId="urn:microsoft.com/office/officeart/2005/8/layout/vList5"/>
    <dgm:cxn modelId="{DD1A2DE8-F7CB-FC4E-B3DA-19254D310306}" type="presParOf" srcId="{FAE1BD02-4C43-5C41-A0BD-77E82505F967}" destId="{A4D282BA-11C9-EF44-855F-BD254B284E6F}" srcOrd="3" destOrd="0" presId="urn:microsoft.com/office/officeart/2005/8/layout/vList5"/>
    <dgm:cxn modelId="{231FE828-8C08-944E-86CB-1E636151952C}" type="presParOf" srcId="{FAE1BD02-4C43-5C41-A0BD-77E82505F967}" destId="{A7C417B0-321F-3C45-98A1-B7473A8D7F53}" srcOrd="4" destOrd="0" presId="urn:microsoft.com/office/officeart/2005/8/layout/vList5"/>
    <dgm:cxn modelId="{292CC140-4DBE-AC44-87F3-9811BACD5161}" type="presParOf" srcId="{A7C417B0-321F-3C45-98A1-B7473A8D7F53}" destId="{C11CE532-9DC1-9845-95A5-13D1796F2F65}" srcOrd="0" destOrd="0" presId="urn:microsoft.com/office/officeart/2005/8/layout/vList5"/>
    <dgm:cxn modelId="{E5C2A654-CA30-4B43-9820-1F2916CB973E}" type="presParOf" srcId="{FAE1BD02-4C43-5C41-A0BD-77E82505F967}" destId="{B487B620-94FE-D848-85EF-9B6BE208ACFF}" srcOrd="5" destOrd="0" presId="urn:microsoft.com/office/officeart/2005/8/layout/vList5"/>
    <dgm:cxn modelId="{4B750E88-EA32-F347-88C4-CD3807CD85D6}" type="presParOf" srcId="{FAE1BD02-4C43-5C41-A0BD-77E82505F967}" destId="{BE6C7ACD-8E8C-B749-8914-53C833CC9BE5}" srcOrd="6" destOrd="0" presId="urn:microsoft.com/office/officeart/2005/8/layout/vList5"/>
    <dgm:cxn modelId="{A5A88131-B531-DB4D-86B9-E84BF8D03E7C}" type="presParOf" srcId="{BE6C7ACD-8E8C-B749-8914-53C833CC9BE5}" destId="{410DA3ED-987F-7F47-A39F-B6C95AEED805}" srcOrd="0" destOrd="0" presId="urn:microsoft.com/office/officeart/2005/8/layout/vList5"/>
    <dgm:cxn modelId="{5A8A117F-204B-614D-8A68-9D14CDFAC870}" type="presParOf" srcId="{FAE1BD02-4C43-5C41-A0BD-77E82505F967}" destId="{E26458D4-3950-5345-A545-690BCC12067A}" srcOrd="7" destOrd="0" presId="urn:microsoft.com/office/officeart/2005/8/layout/vList5"/>
    <dgm:cxn modelId="{414CC1AB-832B-C34A-9D6F-8B1997D1EE0C}" type="presParOf" srcId="{FAE1BD02-4C43-5C41-A0BD-77E82505F967}" destId="{7A356BD6-F59C-E646-9F6B-008D99E70C4A}" srcOrd="8" destOrd="0" presId="urn:microsoft.com/office/officeart/2005/8/layout/vList5"/>
    <dgm:cxn modelId="{5EFFBC86-0BCC-5244-A0D3-7DE4481B6B4B}" type="presParOf" srcId="{7A356BD6-F59C-E646-9F6B-008D99E70C4A}" destId="{9D93D857-0079-C44C-95B3-6D9AAE57617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02212F-B80B-9541-B2D2-95946392872B}" type="doc">
      <dgm:prSet loTypeId="urn:microsoft.com/office/officeart/2005/8/layout/vList5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6E463B84-40DF-7F48-A49C-4BDBC06E98EE}">
      <dgm:prSet phldrT="[Текст]" custT="1"/>
      <dgm:spPr/>
      <dgm:t>
        <a:bodyPr/>
        <a:lstStyle/>
        <a:p>
          <a:r>
            <a:rPr lang="ru-RU" sz="2400" dirty="0"/>
            <a:t>Численное дифференцирование</a:t>
          </a:r>
        </a:p>
      </dgm:t>
    </dgm:pt>
    <dgm:pt modelId="{965EF0C7-824C-9C4A-88FD-55209D99D375}" type="parTrans" cxnId="{B3647014-AB7A-2B40-B5F7-E93B9718AEBE}">
      <dgm:prSet/>
      <dgm:spPr/>
      <dgm:t>
        <a:bodyPr/>
        <a:lstStyle/>
        <a:p>
          <a:endParaRPr lang="ru-RU"/>
        </a:p>
      </dgm:t>
    </dgm:pt>
    <dgm:pt modelId="{A304F175-79E3-DC41-A4D1-84B0DE0A0E3C}" type="sibTrans" cxnId="{B3647014-AB7A-2B40-B5F7-E93B9718AEBE}">
      <dgm:prSet/>
      <dgm:spPr/>
      <dgm:t>
        <a:bodyPr/>
        <a:lstStyle/>
        <a:p>
          <a:endParaRPr lang="ru-RU"/>
        </a:p>
      </dgm:t>
    </dgm:pt>
    <dgm:pt modelId="{68136F22-9D18-2C45-B858-958F7FD138E4}">
      <dgm:prSet phldrT="[Текст]" custT="1"/>
      <dgm:spPr/>
      <dgm:t>
        <a:bodyPr/>
        <a:lstStyle/>
        <a:p>
          <a:r>
            <a:rPr lang="ru-RU" sz="2400" dirty="0"/>
            <a:t>Численное интегрирование</a:t>
          </a:r>
        </a:p>
      </dgm:t>
    </dgm:pt>
    <dgm:pt modelId="{AD91D23B-C51C-304F-94CF-5B971A2D8B59}" type="parTrans" cxnId="{0E65D9DB-C9A4-FA49-B5EE-DFD782FA3C63}">
      <dgm:prSet/>
      <dgm:spPr/>
      <dgm:t>
        <a:bodyPr/>
        <a:lstStyle/>
        <a:p>
          <a:endParaRPr lang="ru-RU"/>
        </a:p>
      </dgm:t>
    </dgm:pt>
    <dgm:pt modelId="{A33F1BD4-49CD-AE4D-A486-05D06B29457B}" type="sibTrans" cxnId="{0E65D9DB-C9A4-FA49-B5EE-DFD782FA3C63}">
      <dgm:prSet/>
      <dgm:spPr/>
      <dgm:t>
        <a:bodyPr/>
        <a:lstStyle/>
        <a:p>
          <a:endParaRPr lang="ru-RU"/>
        </a:p>
      </dgm:t>
    </dgm:pt>
    <dgm:pt modelId="{4A969B8A-5680-2449-8FCD-EACF1D9543CD}">
      <dgm:prSet phldrT="[Текст]" custT="1"/>
      <dgm:spPr/>
      <dgm:t>
        <a:bodyPr/>
        <a:lstStyle/>
        <a:p>
          <a:r>
            <a:rPr lang="ru-RU" sz="2000" dirty="0"/>
            <a:t>МКЭ для аппроксимации функций </a:t>
          </a:r>
          <a:r>
            <a:rPr lang="ru-RU" sz="1200" dirty="0"/>
            <a:t>(раздел дисциплины «Анализ данных»)</a:t>
          </a:r>
          <a:endParaRPr lang="ru-RU" sz="2000" dirty="0"/>
        </a:p>
      </dgm:t>
    </dgm:pt>
    <dgm:pt modelId="{B296D68B-C0E5-3142-9B83-95853A16D1AD}" type="parTrans" cxnId="{B8885DE3-B2C7-7A4A-8505-BF6793D1D3AC}">
      <dgm:prSet/>
      <dgm:spPr/>
      <dgm:t>
        <a:bodyPr/>
        <a:lstStyle/>
        <a:p>
          <a:endParaRPr lang="ru-RU"/>
        </a:p>
      </dgm:t>
    </dgm:pt>
    <dgm:pt modelId="{AF0BC152-D460-6841-A238-E57BB767D8AE}" type="sibTrans" cxnId="{B8885DE3-B2C7-7A4A-8505-BF6793D1D3AC}">
      <dgm:prSet/>
      <dgm:spPr/>
      <dgm:t>
        <a:bodyPr/>
        <a:lstStyle/>
        <a:p>
          <a:endParaRPr lang="ru-RU"/>
        </a:p>
      </dgm:t>
    </dgm:pt>
    <dgm:pt modelId="{C98DF54A-9D9D-314E-89E8-6817EF3CC724}">
      <dgm:prSet custT="1"/>
      <dgm:spPr/>
      <dgm:t>
        <a:bodyPr/>
        <a:lstStyle/>
        <a:p>
          <a:r>
            <a:rPr lang="ru-RU" sz="2400" dirty="0"/>
            <a:t>Моделирование функциональных пространств</a:t>
          </a:r>
        </a:p>
      </dgm:t>
    </dgm:pt>
    <dgm:pt modelId="{30DA31F5-6911-FC4C-8A91-E5088D807B58}" type="parTrans" cxnId="{AD250BE5-C10E-DC4D-93F8-B4278D1F1AF7}">
      <dgm:prSet/>
      <dgm:spPr/>
      <dgm:t>
        <a:bodyPr/>
        <a:lstStyle/>
        <a:p>
          <a:endParaRPr lang="ru-RU"/>
        </a:p>
      </dgm:t>
    </dgm:pt>
    <dgm:pt modelId="{61858876-93D4-1047-9308-CFDF5346F2F9}" type="sibTrans" cxnId="{AD250BE5-C10E-DC4D-93F8-B4278D1F1AF7}">
      <dgm:prSet/>
      <dgm:spPr/>
      <dgm:t>
        <a:bodyPr/>
        <a:lstStyle/>
        <a:p>
          <a:endParaRPr lang="ru-RU"/>
        </a:p>
      </dgm:t>
    </dgm:pt>
    <dgm:pt modelId="{F1DEF501-76F5-4143-BA26-222D04BEFFB4}">
      <dgm:prSet custT="1"/>
      <dgm:spPr/>
      <dgm:t>
        <a:bodyPr/>
        <a:lstStyle/>
        <a:p>
          <a:r>
            <a:rPr lang="ru-RU" sz="2400" dirty="0"/>
            <a:t>МКР для ОДУ</a:t>
          </a:r>
        </a:p>
      </dgm:t>
    </dgm:pt>
    <dgm:pt modelId="{544656EB-3D51-CE43-AD7E-245F76AC4CF6}" type="parTrans" cxnId="{EF2A7A03-E022-1B4C-BA88-6AD953014F8C}">
      <dgm:prSet/>
      <dgm:spPr/>
      <dgm:t>
        <a:bodyPr/>
        <a:lstStyle/>
        <a:p>
          <a:endParaRPr lang="ru-RU"/>
        </a:p>
      </dgm:t>
    </dgm:pt>
    <dgm:pt modelId="{703F1426-7339-BE4B-94CB-756269F3D37F}" type="sibTrans" cxnId="{EF2A7A03-E022-1B4C-BA88-6AD953014F8C}">
      <dgm:prSet/>
      <dgm:spPr/>
      <dgm:t>
        <a:bodyPr/>
        <a:lstStyle/>
        <a:p>
          <a:endParaRPr lang="ru-RU"/>
        </a:p>
      </dgm:t>
    </dgm:pt>
    <dgm:pt modelId="{47F2E481-59EE-0444-ADAC-F76A0A5F3AEE}">
      <dgm:prSet custT="1"/>
      <dgm:spPr/>
      <dgm:t>
        <a:bodyPr/>
        <a:lstStyle/>
        <a:p>
          <a:r>
            <a:rPr lang="ru-RU" sz="2400" dirty="0"/>
            <a:t>МКР для </a:t>
          </a:r>
          <a:r>
            <a:rPr lang="ru-RU" sz="2400" dirty="0" err="1"/>
            <a:t>УрЧП</a:t>
          </a:r>
          <a:r>
            <a:rPr lang="ru-RU" sz="2400" dirty="0"/>
            <a:t> </a:t>
          </a:r>
        </a:p>
      </dgm:t>
    </dgm:pt>
    <dgm:pt modelId="{A831A335-EA29-0941-905F-1A011BFF5395}" type="parTrans" cxnId="{615CBA3F-CD44-2142-AD08-DB58E882AD9F}">
      <dgm:prSet/>
      <dgm:spPr/>
      <dgm:t>
        <a:bodyPr/>
        <a:lstStyle/>
        <a:p>
          <a:endParaRPr lang="ru-RU"/>
        </a:p>
      </dgm:t>
    </dgm:pt>
    <dgm:pt modelId="{C6E05DD8-31BF-7F4B-941E-41B45C92F82C}" type="sibTrans" cxnId="{615CBA3F-CD44-2142-AD08-DB58E882AD9F}">
      <dgm:prSet/>
      <dgm:spPr/>
      <dgm:t>
        <a:bodyPr/>
        <a:lstStyle/>
        <a:p>
          <a:endParaRPr lang="ru-RU"/>
        </a:p>
      </dgm:t>
    </dgm:pt>
    <dgm:pt modelId="{C4A5614C-845D-4845-94ED-7EB5BF4C2A86}">
      <dgm:prSet custT="1"/>
      <dgm:spPr/>
      <dgm:t>
        <a:bodyPr/>
        <a:lstStyle/>
        <a:p>
          <a:r>
            <a:rPr lang="ru-RU" sz="2400" dirty="0"/>
            <a:t>МКЭ для ОДУ</a:t>
          </a:r>
        </a:p>
      </dgm:t>
    </dgm:pt>
    <dgm:pt modelId="{EF2A10C5-C2E5-414D-A7E7-E272B6E391D1}" type="parTrans" cxnId="{400B3EA6-5F7D-2148-BDDC-55D044131D6B}">
      <dgm:prSet/>
      <dgm:spPr/>
      <dgm:t>
        <a:bodyPr/>
        <a:lstStyle/>
        <a:p>
          <a:endParaRPr lang="ru-RU"/>
        </a:p>
      </dgm:t>
    </dgm:pt>
    <dgm:pt modelId="{5E899553-77F4-A145-AF5F-7BB9C3C7D202}" type="sibTrans" cxnId="{400B3EA6-5F7D-2148-BDDC-55D044131D6B}">
      <dgm:prSet/>
      <dgm:spPr/>
      <dgm:t>
        <a:bodyPr/>
        <a:lstStyle/>
        <a:p>
          <a:endParaRPr lang="ru-RU"/>
        </a:p>
      </dgm:t>
    </dgm:pt>
    <dgm:pt modelId="{F8D32CE2-C315-8F4C-B24B-D36960302D36}" type="pres">
      <dgm:prSet presAssocID="{4002212F-B80B-9541-B2D2-95946392872B}" presName="Name0" presStyleCnt="0">
        <dgm:presLayoutVars>
          <dgm:dir/>
          <dgm:animLvl val="lvl"/>
          <dgm:resizeHandles val="exact"/>
        </dgm:presLayoutVars>
      </dgm:prSet>
      <dgm:spPr/>
    </dgm:pt>
    <dgm:pt modelId="{2F4449AF-70A4-804E-B7C1-42569C87648E}" type="pres">
      <dgm:prSet presAssocID="{6E463B84-40DF-7F48-A49C-4BDBC06E98EE}" presName="linNode" presStyleCnt="0"/>
      <dgm:spPr/>
    </dgm:pt>
    <dgm:pt modelId="{AD42E142-16BB-7C46-AAE3-FE127438DA08}" type="pres">
      <dgm:prSet presAssocID="{6E463B84-40DF-7F48-A49C-4BDBC06E98EE}" presName="parentText" presStyleLbl="node1" presStyleIdx="0" presStyleCnt="7" custScaleX="138885">
        <dgm:presLayoutVars>
          <dgm:chMax val="1"/>
          <dgm:bulletEnabled val="1"/>
        </dgm:presLayoutVars>
      </dgm:prSet>
      <dgm:spPr/>
    </dgm:pt>
    <dgm:pt modelId="{A4EAD91C-F273-B743-96E6-AA21375BF4AC}" type="pres">
      <dgm:prSet presAssocID="{A304F175-79E3-DC41-A4D1-84B0DE0A0E3C}" presName="sp" presStyleCnt="0"/>
      <dgm:spPr/>
    </dgm:pt>
    <dgm:pt modelId="{1127B28D-1DE0-4644-B723-052CC30662EF}" type="pres">
      <dgm:prSet presAssocID="{68136F22-9D18-2C45-B858-958F7FD138E4}" presName="linNode" presStyleCnt="0"/>
      <dgm:spPr/>
    </dgm:pt>
    <dgm:pt modelId="{DA6C2A2C-9405-3145-836E-CCC6654B150B}" type="pres">
      <dgm:prSet presAssocID="{68136F22-9D18-2C45-B858-958F7FD138E4}" presName="parentText" presStyleLbl="node1" presStyleIdx="1" presStyleCnt="7" custScaleX="138885">
        <dgm:presLayoutVars>
          <dgm:chMax val="1"/>
          <dgm:bulletEnabled val="1"/>
        </dgm:presLayoutVars>
      </dgm:prSet>
      <dgm:spPr/>
    </dgm:pt>
    <dgm:pt modelId="{393C850C-1414-C040-A115-9E9A6C92CAC8}" type="pres">
      <dgm:prSet presAssocID="{A33F1BD4-49CD-AE4D-A486-05D06B29457B}" presName="sp" presStyleCnt="0"/>
      <dgm:spPr/>
    </dgm:pt>
    <dgm:pt modelId="{8EED2B27-EC0F-1143-A91B-AC6E391096C1}" type="pres">
      <dgm:prSet presAssocID="{C98DF54A-9D9D-314E-89E8-6817EF3CC724}" presName="linNode" presStyleCnt="0"/>
      <dgm:spPr/>
    </dgm:pt>
    <dgm:pt modelId="{718B1AB1-2580-E94C-93B0-39545F5F4A90}" type="pres">
      <dgm:prSet presAssocID="{C98DF54A-9D9D-314E-89E8-6817EF3CC724}" presName="parentText" presStyleLbl="node1" presStyleIdx="2" presStyleCnt="7" custScaleX="138885" custScaleY="144889">
        <dgm:presLayoutVars>
          <dgm:chMax val="1"/>
          <dgm:bulletEnabled val="1"/>
        </dgm:presLayoutVars>
      </dgm:prSet>
      <dgm:spPr/>
    </dgm:pt>
    <dgm:pt modelId="{5E38FD49-1F0A-8245-AB37-8B15215DC3A4}" type="pres">
      <dgm:prSet presAssocID="{61858876-93D4-1047-9308-CFDF5346F2F9}" presName="sp" presStyleCnt="0"/>
      <dgm:spPr/>
    </dgm:pt>
    <dgm:pt modelId="{49319A7F-A27E-E74C-8E48-DD5F253A3CA3}" type="pres">
      <dgm:prSet presAssocID="{F1DEF501-76F5-4143-BA26-222D04BEFFB4}" presName="linNode" presStyleCnt="0"/>
      <dgm:spPr/>
    </dgm:pt>
    <dgm:pt modelId="{1F60A3BF-FE0A-8C4D-A79D-EFD1FBD665C5}" type="pres">
      <dgm:prSet presAssocID="{F1DEF501-76F5-4143-BA26-222D04BEFFB4}" presName="parentText" presStyleLbl="node1" presStyleIdx="3" presStyleCnt="7" custScaleX="138885">
        <dgm:presLayoutVars>
          <dgm:chMax val="1"/>
          <dgm:bulletEnabled val="1"/>
        </dgm:presLayoutVars>
      </dgm:prSet>
      <dgm:spPr/>
    </dgm:pt>
    <dgm:pt modelId="{3DC634B6-FB35-2545-919D-604C0FD8F815}" type="pres">
      <dgm:prSet presAssocID="{703F1426-7339-BE4B-94CB-756269F3D37F}" presName="sp" presStyleCnt="0"/>
      <dgm:spPr/>
    </dgm:pt>
    <dgm:pt modelId="{53F0840F-0324-0344-B66B-74D06C59C6D7}" type="pres">
      <dgm:prSet presAssocID="{47F2E481-59EE-0444-ADAC-F76A0A5F3AEE}" presName="linNode" presStyleCnt="0"/>
      <dgm:spPr/>
    </dgm:pt>
    <dgm:pt modelId="{8722403F-0B97-2C49-99F2-81219CD9421D}" type="pres">
      <dgm:prSet presAssocID="{47F2E481-59EE-0444-ADAC-F76A0A5F3AEE}" presName="parentText" presStyleLbl="node1" presStyleIdx="4" presStyleCnt="7" custScaleX="138885">
        <dgm:presLayoutVars>
          <dgm:chMax val="1"/>
          <dgm:bulletEnabled val="1"/>
        </dgm:presLayoutVars>
      </dgm:prSet>
      <dgm:spPr/>
    </dgm:pt>
    <dgm:pt modelId="{955B9AF9-2E3B-3741-B7ED-028A118363F7}" type="pres">
      <dgm:prSet presAssocID="{C6E05DD8-31BF-7F4B-941E-41B45C92F82C}" presName="sp" presStyleCnt="0"/>
      <dgm:spPr/>
    </dgm:pt>
    <dgm:pt modelId="{446E2681-0A53-544F-B64F-E87336F79ED9}" type="pres">
      <dgm:prSet presAssocID="{4A969B8A-5680-2449-8FCD-EACF1D9543CD}" presName="linNode" presStyleCnt="0"/>
      <dgm:spPr/>
    </dgm:pt>
    <dgm:pt modelId="{E9238F3A-BAC6-C54E-95D5-5E483C8C8D70}" type="pres">
      <dgm:prSet presAssocID="{4A969B8A-5680-2449-8FCD-EACF1D9543CD}" presName="parentText" presStyleLbl="node1" presStyleIdx="5" presStyleCnt="7" custScaleX="138885">
        <dgm:presLayoutVars>
          <dgm:chMax val="1"/>
          <dgm:bulletEnabled val="1"/>
        </dgm:presLayoutVars>
      </dgm:prSet>
      <dgm:spPr/>
    </dgm:pt>
    <dgm:pt modelId="{F754FD44-28F7-8047-B1DF-E803E70C318B}" type="pres">
      <dgm:prSet presAssocID="{AF0BC152-D460-6841-A238-E57BB767D8AE}" presName="sp" presStyleCnt="0"/>
      <dgm:spPr/>
    </dgm:pt>
    <dgm:pt modelId="{EE3F063B-0DB2-C244-86FC-400F41C5788E}" type="pres">
      <dgm:prSet presAssocID="{C4A5614C-845D-4845-94ED-7EB5BF4C2A86}" presName="linNode" presStyleCnt="0"/>
      <dgm:spPr/>
    </dgm:pt>
    <dgm:pt modelId="{223B4C6D-D41C-EB40-ACDF-7FC90432FACD}" type="pres">
      <dgm:prSet presAssocID="{C4A5614C-845D-4845-94ED-7EB5BF4C2A86}" presName="parentText" presStyleLbl="node1" presStyleIdx="6" presStyleCnt="7" custScaleX="138885">
        <dgm:presLayoutVars>
          <dgm:chMax val="1"/>
          <dgm:bulletEnabled val="1"/>
        </dgm:presLayoutVars>
      </dgm:prSet>
      <dgm:spPr/>
    </dgm:pt>
  </dgm:ptLst>
  <dgm:cxnLst>
    <dgm:cxn modelId="{EF2A7A03-E022-1B4C-BA88-6AD953014F8C}" srcId="{4002212F-B80B-9541-B2D2-95946392872B}" destId="{F1DEF501-76F5-4143-BA26-222D04BEFFB4}" srcOrd="3" destOrd="0" parTransId="{544656EB-3D51-CE43-AD7E-245F76AC4CF6}" sibTransId="{703F1426-7339-BE4B-94CB-756269F3D37F}"/>
    <dgm:cxn modelId="{B3647014-AB7A-2B40-B5F7-E93B9718AEBE}" srcId="{4002212F-B80B-9541-B2D2-95946392872B}" destId="{6E463B84-40DF-7F48-A49C-4BDBC06E98EE}" srcOrd="0" destOrd="0" parTransId="{965EF0C7-824C-9C4A-88FD-55209D99D375}" sibTransId="{A304F175-79E3-DC41-A4D1-84B0DE0A0E3C}"/>
    <dgm:cxn modelId="{615CBA3F-CD44-2142-AD08-DB58E882AD9F}" srcId="{4002212F-B80B-9541-B2D2-95946392872B}" destId="{47F2E481-59EE-0444-ADAC-F76A0A5F3AEE}" srcOrd="4" destOrd="0" parTransId="{A831A335-EA29-0941-905F-1A011BFF5395}" sibTransId="{C6E05DD8-31BF-7F4B-941E-41B45C92F82C}"/>
    <dgm:cxn modelId="{A7846F4E-D4AB-904D-991E-B584F9CE32AB}" type="presOf" srcId="{4A969B8A-5680-2449-8FCD-EACF1D9543CD}" destId="{E9238F3A-BAC6-C54E-95D5-5E483C8C8D70}" srcOrd="0" destOrd="0" presId="urn:microsoft.com/office/officeart/2005/8/layout/vList5"/>
    <dgm:cxn modelId="{FA745967-F96E-064D-B1A0-3531B415F74A}" type="presOf" srcId="{47F2E481-59EE-0444-ADAC-F76A0A5F3AEE}" destId="{8722403F-0B97-2C49-99F2-81219CD9421D}" srcOrd="0" destOrd="0" presId="urn:microsoft.com/office/officeart/2005/8/layout/vList5"/>
    <dgm:cxn modelId="{A637EE78-457A-0747-8A35-7A4AA93502AB}" type="presOf" srcId="{C4A5614C-845D-4845-94ED-7EB5BF4C2A86}" destId="{223B4C6D-D41C-EB40-ACDF-7FC90432FACD}" srcOrd="0" destOrd="0" presId="urn:microsoft.com/office/officeart/2005/8/layout/vList5"/>
    <dgm:cxn modelId="{A9945280-C74B-D240-88A2-575B7A7D8D02}" type="presOf" srcId="{68136F22-9D18-2C45-B858-958F7FD138E4}" destId="{DA6C2A2C-9405-3145-836E-CCC6654B150B}" srcOrd="0" destOrd="0" presId="urn:microsoft.com/office/officeart/2005/8/layout/vList5"/>
    <dgm:cxn modelId="{E7B59088-CCE3-374B-8323-0B0E3B8AAE71}" type="presOf" srcId="{4002212F-B80B-9541-B2D2-95946392872B}" destId="{F8D32CE2-C315-8F4C-B24B-D36960302D36}" srcOrd="0" destOrd="0" presId="urn:microsoft.com/office/officeart/2005/8/layout/vList5"/>
    <dgm:cxn modelId="{400B3EA6-5F7D-2148-BDDC-55D044131D6B}" srcId="{4002212F-B80B-9541-B2D2-95946392872B}" destId="{C4A5614C-845D-4845-94ED-7EB5BF4C2A86}" srcOrd="6" destOrd="0" parTransId="{EF2A10C5-C2E5-414D-A7E7-E272B6E391D1}" sibTransId="{5E899553-77F4-A145-AF5F-7BB9C3C7D202}"/>
    <dgm:cxn modelId="{3415A5BD-9AA8-6640-94EF-7EDCAD14B150}" type="presOf" srcId="{C98DF54A-9D9D-314E-89E8-6817EF3CC724}" destId="{718B1AB1-2580-E94C-93B0-39545F5F4A90}" srcOrd="0" destOrd="0" presId="urn:microsoft.com/office/officeart/2005/8/layout/vList5"/>
    <dgm:cxn modelId="{0E65D9DB-C9A4-FA49-B5EE-DFD782FA3C63}" srcId="{4002212F-B80B-9541-B2D2-95946392872B}" destId="{68136F22-9D18-2C45-B858-958F7FD138E4}" srcOrd="1" destOrd="0" parTransId="{AD91D23B-C51C-304F-94CF-5B971A2D8B59}" sibTransId="{A33F1BD4-49CD-AE4D-A486-05D06B29457B}"/>
    <dgm:cxn modelId="{B8885DE3-B2C7-7A4A-8505-BF6793D1D3AC}" srcId="{4002212F-B80B-9541-B2D2-95946392872B}" destId="{4A969B8A-5680-2449-8FCD-EACF1D9543CD}" srcOrd="5" destOrd="0" parTransId="{B296D68B-C0E5-3142-9B83-95853A16D1AD}" sibTransId="{AF0BC152-D460-6841-A238-E57BB767D8AE}"/>
    <dgm:cxn modelId="{AD250BE5-C10E-DC4D-93F8-B4278D1F1AF7}" srcId="{4002212F-B80B-9541-B2D2-95946392872B}" destId="{C98DF54A-9D9D-314E-89E8-6817EF3CC724}" srcOrd="2" destOrd="0" parTransId="{30DA31F5-6911-FC4C-8A91-E5088D807B58}" sibTransId="{61858876-93D4-1047-9308-CFDF5346F2F9}"/>
    <dgm:cxn modelId="{53E8FDE7-1174-DA47-8900-605CFA6B6A51}" type="presOf" srcId="{F1DEF501-76F5-4143-BA26-222D04BEFFB4}" destId="{1F60A3BF-FE0A-8C4D-A79D-EFD1FBD665C5}" srcOrd="0" destOrd="0" presId="urn:microsoft.com/office/officeart/2005/8/layout/vList5"/>
    <dgm:cxn modelId="{40278AF6-A70E-B14E-B082-AF7667D827E7}" type="presOf" srcId="{6E463B84-40DF-7F48-A49C-4BDBC06E98EE}" destId="{AD42E142-16BB-7C46-AAE3-FE127438DA08}" srcOrd="0" destOrd="0" presId="urn:microsoft.com/office/officeart/2005/8/layout/vList5"/>
    <dgm:cxn modelId="{59BB27D0-74CF-1744-9740-14CCCE9DB37D}" type="presParOf" srcId="{F8D32CE2-C315-8F4C-B24B-D36960302D36}" destId="{2F4449AF-70A4-804E-B7C1-42569C87648E}" srcOrd="0" destOrd="0" presId="urn:microsoft.com/office/officeart/2005/8/layout/vList5"/>
    <dgm:cxn modelId="{66DD5AD6-8FFA-8847-BBD3-CFFA88A2AD0F}" type="presParOf" srcId="{2F4449AF-70A4-804E-B7C1-42569C87648E}" destId="{AD42E142-16BB-7C46-AAE3-FE127438DA08}" srcOrd="0" destOrd="0" presId="urn:microsoft.com/office/officeart/2005/8/layout/vList5"/>
    <dgm:cxn modelId="{F0B4A641-BBA7-E544-A97C-CA6CDA561E9B}" type="presParOf" srcId="{F8D32CE2-C315-8F4C-B24B-D36960302D36}" destId="{A4EAD91C-F273-B743-96E6-AA21375BF4AC}" srcOrd="1" destOrd="0" presId="urn:microsoft.com/office/officeart/2005/8/layout/vList5"/>
    <dgm:cxn modelId="{F846B81A-DE66-3647-A795-A773874E8C0C}" type="presParOf" srcId="{F8D32CE2-C315-8F4C-B24B-D36960302D36}" destId="{1127B28D-1DE0-4644-B723-052CC30662EF}" srcOrd="2" destOrd="0" presId="urn:microsoft.com/office/officeart/2005/8/layout/vList5"/>
    <dgm:cxn modelId="{6C8F6717-6184-A647-BF64-A1344D2FFA71}" type="presParOf" srcId="{1127B28D-1DE0-4644-B723-052CC30662EF}" destId="{DA6C2A2C-9405-3145-836E-CCC6654B150B}" srcOrd="0" destOrd="0" presId="urn:microsoft.com/office/officeart/2005/8/layout/vList5"/>
    <dgm:cxn modelId="{08B92CC6-0F45-8D43-B194-937CE9FFAD7D}" type="presParOf" srcId="{F8D32CE2-C315-8F4C-B24B-D36960302D36}" destId="{393C850C-1414-C040-A115-9E9A6C92CAC8}" srcOrd="3" destOrd="0" presId="urn:microsoft.com/office/officeart/2005/8/layout/vList5"/>
    <dgm:cxn modelId="{8E400656-C8A5-C740-B6E7-85431464CB56}" type="presParOf" srcId="{F8D32CE2-C315-8F4C-B24B-D36960302D36}" destId="{8EED2B27-EC0F-1143-A91B-AC6E391096C1}" srcOrd="4" destOrd="0" presId="urn:microsoft.com/office/officeart/2005/8/layout/vList5"/>
    <dgm:cxn modelId="{C93CD58D-4AD6-8542-BD6D-EF9849266A85}" type="presParOf" srcId="{8EED2B27-EC0F-1143-A91B-AC6E391096C1}" destId="{718B1AB1-2580-E94C-93B0-39545F5F4A90}" srcOrd="0" destOrd="0" presId="urn:microsoft.com/office/officeart/2005/8/layout/vList5"/>
    <dgm:cxn modelId="{812A5606-BC88-714F-9B6D-997B3C83B8EB}" type="presParOf" srcId="{F8D32CE2-C315-8F4C-B24B-D36960302D36}" destId="{5E38FD49-1F0A-8245-AB37-8B15215DC3A4}" srcOrd="5" destOrd="0" presId="urn:microsoft.com/office/officeart/2005/8/layout/vList5"/>
    <dgm:cxn modelId="{8783E770-AD09-0346-BA9A-5A2DA1C90574}" type="presParOf" srcId="{F8D32CE2-C315-8F4C-B24B-D36960302D36}" destId="{49319A7F-A27E-E74C-8E48-DD5F253A3CA3}" srcOrd="6" destOrd="0" presId="urn:microsoft.com/office/officeart/2005/8/layout/vList5"/>
    <dgm:cxn modelId="{ACEEB746-1ADE-9647-866B-701BAFFE71D0}" type="presParOf" srcId="{49319A7F-A27E-E74C-8E48-DD5F253A3CA3}" destId="{1F60A3BF-FE0A-8C4D-A79D-EFD1FBD665C5}" srcOrd="0" destOrd="0" presId="urn:microsoft.com/office/officeart/2005/8/layout/vList5"/>
    <dgm:cxn modelId="{1D59AD56-46D0-F54C-A1A8-89939C6CA605}" type="presParOf" srcId="{F8D32CE2-C315-8F4C-B24B-D36960302D36}" destId="{3DC634B6-FB35-2545-919D-604C0FD8F815}" srcOrd="7" destOrd="0" presId="urn:microsoft.com/office/officeart/2005/8/layout/vList5"/>
    <dgm:cxn modelId="{5ECCB496-6802-D843-9341-BEF6BADD043F}" type="presParOf" srcId="{F8D32CE2-C315-8F4C-B24B-D36960302D36}" destId="{53F0840F-0324-0344-B66B-74D06C59C6D7}" srcOrd="8" destOrd="0" presId="urn:microsoft.com/office/officeart/2005/8/layout/vList5"/>
    <dgm:cxn modelId="{6C0FA7E7-ED94-7747-81DC-2AD3EEBBA97A}" type="presParOf" srcId="{53F0840F-0324-0344-B66B-74D06C59C6D7}" destId="{8722403F-0B97-2C49-99F2-81219CD9421D}" srcOrd="0" destOrd="0" presId="urn:microsoft.com/office/officeart/2005/8/layout/vList5"/>
    <dgm:cxn modelId="{BD2E61E2-B83D-954C-AA3F-31E4DEA40AC8}" type="presParOf" srcId="{F8D32CE2-C315-8F4C-B24B-D36960302D36}" destId="{955B9AF9-2E3B-3741-B7ED-028A118363F7}" srcOrd="9" destOrd="0" presId="urn:microsoft.com/office/officeart/2005/8/layout/vList5"/>
    <dgm:cxn modelId="{48FC5C64-0264-2446-BF91-C553FE2FFD07}" type="presParOf" srcId="{F8D32CE2-C315-8F4C-B24B-D36960302D36}" destId="{446E2681-0A53-544F-B64F-E87336F79ED9}" srcOrd="10" destOrd="0" presId="urn:microsoft.com/office/officeart/2005/8/layout/vList5"/>
    <dgm:cxn modelId="{638CC3CF-564E-F242-B57F-B5D720F609D3}" type="presParOf" srcId="{446E2681-0A53-544F-B64F-E87336F79ED9}" destId="{E9238F3A-BAC6-C54E-95D5-5E483C8C8D70}" srcOrd="0" destOrd="0" presId="urn:microsoft.com/office/officeart/2005/8/layout/vList5"/>
    <dgm:cxn modelId="{4F053BEB-3DB4-8A4E-815C-2DF9AF8A65C5}" type="presParOf" srcId="{F8D32CE2-C315-8F4C-B24B-D36960302D36}" destId="{F754FD44-28F7-8047-B1DF-E803E70C318B}" srcOrd="11" destOrd="0" presId="urn:microsoft.com/office/officeart/2005/8/layout/vList5"/>
    <dgm:cxn modelId="{5D6D34A3-450C-7F47-B379-CC747659FC34}" type="presParOf" srcId="{F8D32CE2-C315-8F4C-B24B-D36960302D36}" destId="{EE3F063B-0DB2-C244-86FC-400F41C5788E}" srcOrd="12" destOrd="0" presId="urn:microsoft.com/office/officeart/2005/8/layout/vList5"/>
    <dgm:cxn modelId="{B4BDF3BF-886D-BB43-AA46-706986FA6CCD}" type="presParOf" srcId="{EE3F063B-0DB2-C244-86FC-400F41C5788E}" destId="{223B4C6D-D41C-EB40-ACDF-7FC90432FAC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192FD-8620-3D46-849F-7BD6BADB189B}">
      <dsp:nvSpPr>
        <dsp:cNvPr id="0" name=""/>
        <dsp:cNvSpPr/>
      </dsp:nvSpPr>
      <dsp:spPr>
        <a:xfrm>
          <a:off x="0" y="377124"/>
          <a:ext cx="7315200" cy="1330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/>
            <a:t>Процедурное программирование</a:t>
          </a:r>
          <a:r>
            <a:rPr lang="en-US" sz="2400" kern="1200" dirty="0"/>
            <a:t>: </a:t>
          </a:r>
          <a:r>
            <a:rPr lang="ru-RU" sz="2400" kern="1200" dirty="0"/>
            <a:t>разбиение программы на процедуры (функции), использование ранее написанных процедур</a:t>
          </a:r>
          <a:endParaRPr lang="en-US" sz="2400" kern="1200" dirty="0"/>
        </a:p>
      </dsp:txBody>
      <dsp:txXfrm>
        <a:off x="64968" y="442092"/>
        <a:ext cx="7185264" cy="1200939"/>
      </dsp:txXfrm>
    </dsp:sp>
    <dsp:sp modelId="{6172EB5C-ED44-3A4A-8574-06AF111DE163}">
      <dsp:nvSpPr>
        <dsp:cNvPr id="0" name=""/>
        <dsp:cNvSpPr/>
      </dsp:nvSpPr>
      <dsp:spPr>
        <a:xfrm>
          <a:off x="0" y="1895200"/>
          <a:ext cx="7315200" cy="1330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/>
            <a:t>Структурное программирование </a:t>
          </a:r>
          <a:r>
            <a:rPr lang="ru-RU" sz="2400" kern="1200" dirty="0"/>
            <a:t>-</a:t>
          </a:r>
          <a:r>
            <a:rPr lang="en-US" sz="2400" kern="1200" dirty="0"/>
            <a:t> </a:t>
          </a:r>
          <a:r>
            <a:rPr lang="ru-RU" sz="2400" kern="1200" dirty="0"/>
            <a:t>более развитая версия процедурного</a:t>
          </a:r>
        </a:p>
      </dsp:txBody>
      <dsp:txXfrm>
        <a:off x="64968" y="1960168"/>
        <a:ext cx="7185264" cy="1200939"/>
      </dsp:txXfrm>
    </dsp:sp>
    <dsp:sp modelId="{96C5552E-03F8-B440-85FB-9EABC9C7EBF4}">
      <dsp:nvSpPr>
        <dsp:cNvPr id="0" name=""/>
        <dsp:cNvSpPr/>
      </dsp:nvSpPr>
      <dsp:spPr>
        <a:xfrm>
          <a:off x="0" y="3413275"/>
          <a:ext cx="7315200" cy="1330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/>
            <a:t>ОО программирование</a:t>
          </a:r>
          <a:r>
            <a:rPr lang="en-US" sz="2400" b="1" kern="1200" dirty="0"/>
            <a:t>: </a:t>
          </a:r>
          <a:r>
            <a:rPr lang="ru-RU" sz="2400" kern="1200" dirty="0"/>
            <a:t>объединение переменных и процедур, соответствующих определенным сущностям, в единое целое</a:t>
          </a:r>
          <a:endParaRPr lang="en-US" sz="2400" kern="1200" dirty="0"/>
        </a:p>
      </dsp:txBody>
      <dsp:txXfrm>
        <a:off x="64968" y="3478243"/>
        <a:ext cx="7185264" cy="1200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10C59-8ACB-7C43-A2CC-A8C3F762E2E2}">
      <dsp:nvSpPr>
        <dsp:cNvPr id="0" name=""/>
        <dsp:cNvSpPr/>
      </dsp:nvSpPr>
      <dsp:spPr>
        <a:xfrm>
          <a:off x="0" y="2759244"/>
          <a:ext cx="7114164" cy="9056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kern="1200" dirty="0"/>
            <a:t>Класс – ?</a:t>
          </a:r>
          <a:endParaRPr lang="en-US" sz="2800" b="0" kern="1200" dirty="0"/>
        </a:p>
      </dsp:txBody>
      <dsp:txXfrm>
        <a:off x="0" y="2759244"/>
        <a:ext cx="7114164" cy="905645"/>
      </dsp:txXfrm>
    </dsp:sp>
    <dsp:sp modelId="{DA2CE21A-5FFE-8543-9F30-4D1C9B948B49}">
      <dsp:nvSpPr>
        <dsp:cNvPr id="0" name=""/>
        <dsp:cNvSpPr/>
      </dsp:nvSpPr>
      <dsp:spPr>
        <a:xfrm rot="10800000">
          <a:off x="0" y="1379946"/>
          <a:ext cx="7114164" cy="139288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kern="1200" dirty="0"/>
            <a:t>Структура – для хранения нескольких величин</a:t>
          </a:r>
          <a:endParaRPr lang="en-US" sz="2800" b="0" kern="1200" dirty="0"/>
        </a:p>
      </dsp:txBody>
      <dsp:txXfrm rot="10800000">
        <a:off x="0" y="1379946"/>
        <a:ext cx="7114164" cy="905053"/>
      </dsp:txXfrm>
    </dsp:sp>
    <dsp:sp modelId="{7D3B369A-7CF0-524F-A6C7-ACC1B1D791EA}">
      <dsp:nvSpPr>
        <dsp:cNvPr id="0" name=""/>
        <dsp:cNvSpPr/>
      </dsp:nvSpPr>
      <dsp:spPr>
        <a:xfrm rot="10800000">
          <a:off x="0" y="647"/>
          <a:ext cx="7114164" cy="139288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kern="1200" dirty="0"/>
            <a:t>Переменная – для хранения 1 величины</a:t>
          </a:r>
          <a:endParaRPr lang="en-US" sz="2800" b="0" kern="1200" dirty="0"/>
        </a:p>
      </dsp:txBody>
      <dsp:txXfrm rot="10800000">
        <a:off x="0" y="647"/>
        <a:ext cx="7114164" cy="9050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48262-E0F2-EA4A-8759-231F05A72F19}">
      <dsp:nvSpPr>
        <dsp:cNvPr id="0" name=""/>
        <dsp:cNvSpPr/>
      </dsp:nvSpPr>
      <dsp:spPr>
        <a:xfrm>
          <a:off x="892" y="296961"/>
          <a:ext cx="3482578" cy="208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b="0" kern="1200" dirty="0"/>
            <a:t>Абстракция</a:t>
          </a:r>
          <a:endParaRPr lang="en-US" sz="3900" b="0" kern="1200" dirty="0"/>
        </a:p>
      </dsp:txBody>
      <dsp:txXfrm>
        <a:off x="892" y="296961"/>
        <a:ext cx="3482578" cy="2089546"/>
      </dsp:txXfrm>
    </dsp:sp>
    <dsp:sp modelId="{864072F6-008C-7849-A38B-64027CE7B49A}">
      <dsp:nvSpPr>
        <dsp:cNvPr id="0" name=""/>
        <dsp:cNvSpPr/>
      </dsp:nvSpPr>
      <dsp:spPr>
        <a:xfrm>
          <a:off x="3831728" y="296961"/>
          <a:ext cx="3482578" cy="208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Инкапсуляция</a:t>
          </a:r>
          <a:endParaRPr lang="en-US" sz="3900" kern="1200" dirty="0"/>
        </a:p>
      </dsp:txBody>
      <dsp:txXfrm>
        <a:off x="3831728" y="296961"/>
        <a:ext cx="3482578" cy="2089546"/>
      </dsp:txXfrm>
    </dsp:sp>
    <dsp:sp modelId="{7F4BDF1E-1C3F-B04D-B9F2-6BFA96C0188F}">
      <dsp:nvSpPr>
        <dsp:cNvPr id="0" name=""/>
        <dsp:cNvSpPr/>
      </dsp:nvSpPr>
      <dsp:spPr>
        <a:xfrm>
          <a:off x="892" y="2734766"/>
          <a:ext cx="3482578" cy="208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Наследование</a:t>
          </a:r>
          <a:endParaRPr lang="en-US" sz="3900" kern="1200" dirty="0"/>
        </a:p>
      </dsp:txBody>
      <dsp:txXfrm>
        <a:off x="892" y="2734766"/>
        <a:ext cx="3482578" cy="2089546"/>
      </dsp:txXfrm>
    </dsp:sp>
    <dsp:sp modelId="{D750CC6E-096B-A849-AF32-D50B84162401}">
      <dsp:nvSpPr>
        <dsp:cNvPr id="0" name=""/>
        <dsp:cNvSpPr/>
      </dsp:nvSpPr>
      <dsp:spPr>
        <a:xfrm>
          <a:off x="3831728" y="2734766"/>
          <a:ext cx="3482578" cy="208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/>
            <a:t>Полиморфизм</a:t>
          </a:r>
          <a:endParaRPr lang="en-US" sz="3900" kern="1200"/>
        </a:p>
      </dsp:txBody>
      <dsp:txXfrm>
        <a:off x="3831728" y="2734766"/>
        <a:ext cx="3482578" cy="2089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A37AF-1BA2-424B-BE08-A2E14C96CACC}">
      <dsp:nvSpPr>
        <dsp:cNvPr id="0" name=""/>
        <dsp:cNvSpPr/>
      </dsp:nvSpPr>
      <dsp:spPr>
        <a:xfrm>
          <a:off x="7335" y="2145917"/>
          <a:ext cx="1173112" cy="829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Модель</a:t>
          </a:r>
        </a:p>
      </dsp:txBody>
      <dsp:txXfrm>
        <a:off x="31628" y="2170210"/>
        <a:ext cx="1124526" cy="780854"/>
      </dsp:txXfrm>
    </dsp:sp>
    <dsp:sp modelId="{81EB2002-6E24-B345-BD5A-B7F3C2606FF2}">
      <dsp:nvSpPr>
        <dsp:cNvPr id="0" name=""/>
        <dsp:cNvSpPr/>
      </dsp:nvSpPr>
      <dsp:spPr>
        <a:xfrm>
          <a:off x="1297758" y="2415171"/>
          <a:ext cx="248699" cy="290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>
        <a:off x="1297758" y="2473357"/>
        <a:ext cx="174089" cy="174559"/>
      </dsp:txXfrm>
    </dsp:sp>
    <dsp:sp modelId="{8F0D022D-6F92-3547-B998-DB6B1FF9F46B}">
      <dsp:nvSpPr>
        <dsp:cNvPr id="0" name=""/>
        <dsp:cNvSpPr/>
      </dsp:nvSpPr>
      <dsp:spPr>
        <a:xfrm>
          <a:off x="1649692" y="2140492"/>
          <a:ext cx="1427349" cy="8402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Алгоритм</a:t>
          </a:r>
        </a:p>
      </dsp:txBody>
      <dsp:txXfrm>
        <a:off x="1674303" y="2165103"/>
        <a:ext cx="1378127" cy="791067"/>
      </dsp:txXfrm>
    </dsp:sp>
    <dsp:sp modelId="{9DE9AF15-7553-454F-9933-3D23B90BB1E4}">
      <dsp:nvSpPr>
        <dsp:cNvPr id="0" name=""/>
        <dsp:cNvSpPr/>
      </dsp:nvSpPr>
      <dsp:spPr>
        <a:xfrm>
          <a:off x="3194352" y="2415171"/>
          <a:ext cx="248699" cy="290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>
        <a:off x="3194352" y="2473357"/>
        <a:ext cx="174089" cy="174559"/>
      </dsp:txXfrm>
    </dsp:sp>
    <dsp:sp modelId="{0BFDFFFD-A3B9-6844-B4E5-68CFB426652D}">
      <dsp:nvSpPr>
        <dsp:cNvPr id="0" name=""/>
        <dsp:cNvSpPr/>
      </dsp:nvSpPr>
      <dsp:spPr>
        <a:xfrm>
          <a:off x="3546286" y="1560680"/>
          <a:ext cx="2318926" cy="19999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Прототип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 dirty="0"/>
        </a:p>
      </dsp:txBody>
      <dsp:txXfrm>
        <a:off x="3604861" y="1619255"/>
        <a:ext cx="2201776" cy="1882763"/>
      </dsp:txXfrm>
    </dsp:sp>
    <dsp:sp modelId="{42EA5A1E-4F84-5F44-ACAC-244D3C972226}">
      <dsp:nvSpPr>
        <dsp:cNvPr id="0" name=""/>
        <dsp:cNvSpPr/>
      </dsp:nvSpPr>
      <dsp:spPr>
        <a:xfrm>
          <a:off x="5982523" y="2415171"/>
          <a:ext cx="248699" cy="290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200" kern="1200"/>
        </a:p>
      </dsp:txBody>
      <dsp:txXfrm>
        <a:off x="5982523" y="2473357"/>
        <a:ext cx="174089" cy="174559"/>
      </dsp:txXfrm>
    </dsp:sp>
    <dsp:sp modelId="{25E60A59-B3AB-ED4F-99C3-48F51A7F743F}">
      <dsp:nvSpPr>
        <dsp:cNvPr id="0" name=""/>
        <dsp:cNvSpPr/>
      </dsp:nvSpPr>
      <dsp:spPr>
        <a:xfrm>
          <a:off x="6334457" y="1557831"/>
          <a:ext cx="1608231" cy="200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Production-</a:t>
          </a:r>
          <a:r>
            <a:rPr lang="ru-RU" sz="2000" kern="1200" dirty="0"/>
            <a:t>код</a:t>
          </a:r>
        </a:p>
      </dsp:txBody>
      <dsp:txXfrm>
        <a:off x="6381560" y="1604934"/>
        <a:ext cx="1514025" cy="19114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5189F-7EB0-3B45-AF7B-400D776F4867}">
      <dsp:nvSpPr>
        <dsp:cNvPr id="0" name=""/>
        <dsp:cNvSpPr/>
      </dsp:nvSpPr>
      <dsp:spPr>
        <a:xfrm>
          <a:off x="777022" y="1837"/>
          <a:ext cx="3341655" cy="6742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Введение в синтаксис </a:t>
          </a:r>
          <a:r>
            <a:rPr lang="en-US" sz="2000" kern="1200" dirty="0"/>
            <a:t>Python</a:t>
          </a:r>
        </a:p>
      </dsp:txBody>
      <dsp:txXfrm>
        <a:off x="809936" y="34751"/>
        <a:ext cx="3275827" cy="608409"/>
      </dsp:txXfrm>
    </dsp:sp>
    <dsp:sp modelId="{CE1AE4D4-4512-A445-856E-3272A5A89330}">
      <dsp:nvSpPr>
        <dsp:cNvPr id="0" name=""/>
        <dsp:cNvSpPr/>
      </dsp:nvSpPr>
      <dsp:spPr>
        <a:xfrm>
          <a:off x="777022" y="812355"/>
          <a:ext cx="3341954" cy="6727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Введение в библиотеки и синтаксис классов</a:t>
          </a:r>
        </a:p>
      </dsp:txBody>
      <dsp:txXfrm>
        <a:off x="809862" y="845195"/>
        <a:ext cx="3276274" cy="607058"/>
      </dsp:txXfrm>
    </dsp:sp>
    <dsp:sp modelId="{C11CE532-9DC1-9845-95A5-13D1796F2F65}">
      <dsp:nvSpPr>
        <dsp:cNvPr id="0" name=""/>
        <dsp:cNvSpPr/>
      </dsp:nvSpPr>
      <dsp:spPr>
        <a:xfrm>
          <a:off x="777022" y="1621374"/>
          <a:ext cx="3341954" cy="272562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Решение стандартных задач вычислительной математики с помощью ОО-программ</a:t>
          </a:r>
          <a:endParaRPr lang="en-US" sz="2000" kern="1200" dirty="0"/>
        </a:p>
      </dsp:txBody>
      <dsp:txXfrm>
        <a:off x="910076" y="1754428"/>
        <a:ext cx="3075846" cy="2459513"/>
      </dsp:txXfrm>
    </dsp:sp>
    <dsp:sp modelId="{410DA3ED-987F-7F47-A39F-B6C95AEED805}">
      <dsp:nvSpPr>
        <dsp:cNvPr id="0" name=""/>
        <dsp:cNvSpPr/>
      </dsp:nvSpPr>
      <dsp:spPr>
        <a:xfrm>
          <a:off x="777022" y="4483277"/>
          <a:ext cx="3316908" cy="11364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Обзор симулятора </a:t>
          </a:r>
          <a:r>
            <a:rPr lang="en-US" sz="1800" b="1" kern="1200" dirty="0"/>
            <a:t>Chaste</a:t>
          </a:r>
          <a:r>
            <a:rPr lang="ru-RU" sz="1800" kern="1200" dirty="0"/>
            <a:t> для численного моделирования в электрофизиологии</a:t>
          </a:r>
          <a:endParaRPr lang="en-US" sz="1800" kern="1200" dirty="0"/>
        </a:p>
      </dsp:txBody>
      <dsp:txXfrm>
        <a:off x="832497" y="4538752"/>
        <a:ext cx="3205958" cy="1025470"/>
      </dsp:txXfrm>
    </dsp:sp>
    <dsp:sp modelId="{9D93D857-0079-C44C-95B3-6D9AAE576172}">
      <dsp:nvSpPr>
        <dsp:cNvPr id="0" name=""/>
        <dsp:cNvSpPr/>
      </dsp:nvSpPr>
      <dsp:spPr>
        <a:xfrm>
          <a:off x="777022" y="5755979"/>
          <a:ext cx="3254073" cy="6805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Сравнение средств ускорения </a:t>
          </a:r>
          <a:r>
            <a:rPr lang="en-US" sz="2000" kern="1200" dirty="0"/>
            <a:t>Python</a:t>
          </a:r>
        </a:p>
      </dsp:txBody>
      <dsp:txXfrm>
        <a:off x="810244" y="5789201"/>
        <a:ext cx="3187629" cy="6141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2E142-16BB-7C46-AAE3-FE127438DA08}">
      <dsp:nvSpPr>
        <dsp:cNvPr id="0" name=""/>
        <dsp:cNvSpPr/>
      </dsp:nvSpPr>
      <dsp:spPr>
        <a:xfrm>
          <a:off x="1668695" y="3604"/>
          <a:ext cx="3337204" cy="8299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Численное дифференцирование</a:t>
          </a:r>
        </a:p>
      </dsp:txBody>
      <dsp:txXfrm>
        <a:off x="1709210" y="44119"/>
        <a:ext cx="3256174" cy="748917"/>
      </dsp:txXfrm>
    </dsp:sp>
    <dsp:sp modelId="{DA6C2A2C-9405-3145-836E-CCC6654B150B}">
      <dsp:nvSpPr>
        <dsp:cNvPr id="0" name=""/>
        <dsp:cNvSpPr/>
      </dsp:nvSpPr>
      <dsp:spPr>
        <a:xfrm>
          <a:off x="1668695" y="875048"/>
          <a:ext cx="3337204" cy="8299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Численное интегрирование</a:t>
          </a:r>
        </a:p>
      </dsp:txBody>
      <dsp:txXfrm>
        <a:off x="1709210" y="915563"/>
        <a:ext cx="3256174" cy="748917"/>
      </dsp:txXfrm>
    </dsp:sp>
    <dsp:sp modelId="{718B1AB1-2580-E94C-93B0-39545F5F4A90}">
      <dsp:nvSpPr>
        <dsp:cNvPr id="0" name=""/>
        <dsp:cNvSpPr/>
      </dsp:nvSpPr>
      <dsp:spPr>
        <a:xfrm>
          <a:off x="1668695" y="1746493"/>
          <a:ext cx="3333945" cy="12025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Моделирование функциональных пространств</a:t>
          </a:r>
        </a:p>
      </dsp:txBody>
      <dsp:txXfrm>
        <a:off x="1727396" y="1805194"/>
        <a:ext cx="3216543" cy="1085100"/>
      </dsp:txXfrm>
    </dsp:sp>
    <dsp:sp modelId="{1F60A3BF-FE0A-8C4D-A79D-EFD1FBD665C5}">
      <dsp:nvSpPr>
        <dsp:cNvPr id="0" name=""/>
        <dsp:cNvSpPr/>
      </dsp:nvSpPr>
      <dsp:spPr>
        <a:xfrm>
          <a:off x="1668695" y="2990492"/>
          <a:ext cx="3337204" cy="8299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МКР для ОДУ</a:t>
          </a:r>
        </a:p>
      </dsp:txBody>
      <dsp:txXfrm>
        <a:off x="1709210" y="3031007"/>
        <a:ext cx="3256174" cy="748917"/>
      </dsp:txXfrm>
    </dsp:sp>
    <dsp:sp modelId="{8722403F-0B97-2C49-99F2-81219CD9421D}">
      <dsp:nvSpPr>
        <dsp:cNvPr id="0" name=""/>
        <dsp:cNvSpPr/>
      </dsp:nvSpPr>
      <dsp:spPr>
        <a:xfrm>
          <a:off x="1668695" y="3861937"/>
          <a:ext cx="3337204" cy="8299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МКР для </a:t>
          </a:r>
          <a:r>
            <a:rPr lang="ru-RU" sz="2400" kern="1200" dirty="0" err="1"/>
            <a:t>УрЧП</a:t>
          </a:r>
          <a:r>
            <a:rPr lang="ru-RU" sz="2400" kern="1200" dirty="0"/>
            <a:t> </a:t>
          </a:r>
        </a:p>
      </dsp:txBody>
      <dsp:txXfrm>
        <a:off x="1709210" y="3902452"/>
        <a:ext cx="3256174" cy="748917"/>
      </dsp:txXfrm>
    </dsp:sp>
    <dsp:sp modelId="{E9238F3A-BAC6-C54E-95D5-5E483C8C8D70}">
      <dsp:nvSpPr>
        <dsp:cNvPr id="0" name=""/>
        <dsp:cNvSpPr/>
      </dsp:nvSpPr>
      <dsp:spPr>
        <a:xfrm>
          <a:off x="1668695" y="4733381"/>
          <a:ext cx="3337204" cy="8299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МКЭ для аппроксимации функций </a:t>
          </a:r>
          <a:r>
            <a:rPr lang="ru-RU" sz="1200" kern="1200" dirty="0"/>
            <a:t>(раздел дисциплины «Анализ данных»)</a:t>
          </a:r>
          <a:endParaRPr lang="ru-RU" sz="2000" kern="1200" dirty="0"/>
        </a:p>
      </dsp:txBody>
      <dsp:txXfrm>
        <a:off x="1709210" y="4773896"/>
        <a:ext cx="3256174" cy="748917"/>
      </dsp:txXfrm>
    </dsp:sp>
    <dsp:sp modelId="{223B4C6D-D41C-EB40-ACDF-7FC90432FACD}">
      <dsp:nvSpPr>
        <dsp:cNvPr id="0" name=""/>
        <dsp:cNvSpPr/>
      </dsp:nvSpPr>
      <dsp:spPr>
        <a:xfrm>
          <a:off x="1668695" y="5604826"/>
          <a:ext cx="3337204" cy="8299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МКЭ для ОДУ</a:t>
          </a:r>
        </a:p>
      </dsp:txBody>
      <dsp:txXfrm>
        <a:off x="1709210" y="5645341"/>
        <a:ext cx="3256174" cy="748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0.41359</cdr:x>
      <cdr:y>0.56242</cdr:y>
    </cdr:from>
    <cdr:to>
      <cdr:x>0.44906</cdr:x>
      <cdr:y>0.66801</cdr:y>
    </cdr:to>
    <cdr:cxnSp macro="">
      <cdr:nvCxnSpPr>
        <cdr:cNvPr id="2" name="Прямая со стрелкой 1">
          <a:extLst xmlns:a="http://schemas.openxmlformats.org/drawingml/2006/main">
            <a:ext uri="{FF2B5EF4-FFF2-40B4-BE49-F238E27FC236}">
              <a16:creationId xmlns:a16="http://schemas.microsoft.com/office/drawing/2014/main" id="{5E676300-618C-4BF4-ABE8-78B29A0BC1EA}"/>
            </a:ext>
          </a:extLst>
        </cdr:cNvPr>
        <cdr:cNvCxnSpPr/>
      </cdr:nvCxnSpPr>
      <cdr:spPr>
        <a:xfrm xmlns:a="http://schemas.openxmlformats.org/drawingml/2006/main" flipH="1" flipV="1">
          <a:off x="2977342" y="1936160"/>
          <a:ext cx="255344" cy="363494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0.55459</cdr:x>
      <cdr:y>0.54741</cdr:y>
    </cdr:from>
    <cdr:to>
      <cdr:x>0.61221</cdr:x>
      <cdr:y>0.67029</cdr:y>
    </cdr:to>
    <cdr:cxnSp macro="">
      <cdr:nvCxnSpPr>
        <cdr:cNvPr id="13" name="Прямая со стрелкой 12">
          <a:extLst xmlns:a="http://schemas.openxmlformats.org/drawingml/2006/main">
            <a:ext uri="{FF2B5EF4-FFF2-40B4-BE49-F238E27FC236}">
              <a16:creationId xmlns:a16="http://schemas.microsoft.com/office/drawing/2014/main" id="{43D33D7C-B366-4AC6-8335-734276177013}"/>
            </a:ext>
          </a:extLst>
        </cdr:cNvPr>
        <cdr:cNvCxnSpPr/>
      </cdr:nvCxnSpPr>
      <cdr:spPr>
        <a:xfrm xmlns:a="http://schemas.openxmlformats.org/drawingml/2006/main" flipV="1">
          <a:off x="3992401" y="1884487"/>
          <a:ext cx="414779" cy="423019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0.47991</cdr:x>
      <cdr:y>0.54741</cdr:y>
    </cdr:from>
    <cdr:to>
      <cdr:x>0.47991</cdr:x>
      <cdr:y>0.67982</cdr:y>
    </cdr:to>
    <cdr:cxnSp macro="">
      <cdr:nvCxnSpPr>
        <cdr:cNvPr id="14" name="Прямая со стрелкой 13">
          <a:extLst xmlns:a="http://schemas.openxmlformats.org/drawingml/2006/main">
            <a:ext uri="{FF2B5EF4-FFF2-40B4-BE49-F238E27FC236}">
              <a16:creationId xmlns:a16="http://schemas.microsoft.com/office/drawing/2014/main" id="{43D33D7C-B366-4AC6-8335-734276177013}"/>
            </a:ext>
          </a:extLst>
        </cdr:cNvPr>
        <cdr:cNvCxnSpPr/>
      </cdr:nvCxnSpPr>
      <cdr:spPr>
        <a:xfrm xmlns:a="http://schemas.openxmlformats.org/drawingml/2006/main" flipV="1">
          <a:off x="3454832" y="1884487"/>
          <a:ext cx="0" cy="455826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0.52539</cdr:x>
      <cdr:y>0.55061</cdr:y>
    </cdr:from>
    <cdr:to>
      <cdr:x>0.54804</cdr:x>
      <cdr:y>0.66801</cdr:y>
    </cdr:to>
    <cdr:cxnSp macro="">
      <cdr:nvCxnSpPr>
        <cdr:cNvPr id="23" name="Прямая со стрелкой 22">
          <a:extLst xmlns:a="http://schemas.openxmlformats.org/drawingml/2006/main">
            <a:ext uri="{FF2B5EF4-FFF2-40B4-BE49-F238E27FC236}">
              <a16:creationId xmlns:a16="http://schemas.microsoft.com/office/drawing/2014/main" id="{D771B310-8B0E-427C-9524-9A93C0B7150E}"/>
            </a:ext>
          </a:extLst>
        </cdr:cNvPr>
        <cdr:cNvCxnSpPr/>
      </cdr:nvCxnSpPr>
      <cdr:spPr>
        <a:xfrm xmlns:a="http://schemas.openxmlformats.org/drawingml/2006/main" flipV="1">
          <a:off x="3782168" y="1895490"/>
          <a:ext cx="163099" cy="404164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0.41359</cdr:x>
      <cdr:y>0.56242</cdr:y>
    </cdr:from>
    <cdr:to>
      <cdr:x>0.44906</cdr:x>
      <cdr:y>0.66801</cdr:y>
    </cdr:to>
    <cdr:cxnSp macro="">
      <cdr:nvCxnSpPr>
        <cdr:cNvPr id="2" name="Прямая со стрелкой 1">
          <a:extLst xmlns:a="http://schemas.openxmlformats.org/drawingml/2006/main">
            <a:ext uri="{FF2B5EF4-FFF2-40B4-BE49-F238E27FC236}">
              <a16:creationId xmlns:a16="http://schemas.microsoft.com/office/drawing/2014/main" id="{5E676300-618C-4BF4-ABE8-78B29A0BC1EA}"/>
            </a:ext>
          </a:extLst>
        </cdr:cNvPr>
        <cdr:cNvCxnSpPr/>
      </cdr:nvCxnSpPr>
      <cdr:spPr>
        <a:xfrm xmlns:a="http://schemas.openxmlformats.org/drawingml/2006/main" flipH="1" flipV="1">
          <a:off x="2977342" y="1936160"/>
          <a:ext cx="255344" cy="363494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0.55459</cdr:x>
      <cdr:y>0.54741</cdr:y>
    </cdr:from>
    <cdr:to>
      <cdr:x>0.61221</cdr:x>
      <cdr:y>0.67029</cdr:y>
    </cdr:to>
    <cdr:cxnSp macro="">
      <cdr:nvCxnSpPr>
        <cdr:cNvPr id="13" name="Прямая со стрелкой 12">
          <a:extLst xmlns:a="http://schemas.openxmlformats.org/drawingml/2006/main">
            <a:ext uri="{FF2B5EF4-FFF2-40B4-BE49-F238E27FC236}">
              <a16:creationId xmlns:a16="http://schemas.microsoft.com/office/drawing/2014/main" id="{43D33D7C-B366-4AC6-8335-734276177013}"/>
            </a:ext>
          </a:extLst>
        </cdr:cNvPr>
        <cdr:cNvCxnSpPr/>
      </cdr:nvCxnSpPr>
      <cdr:spPr>
        <a:xfrm xmlns:a="http://schemas.openxmlformats.org/drawingml/2006/main" flipV="1">
          <a:off x="3992401" y="1884487"/>
          <a:ext cx="414779" cy="423019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0.47991</cdr:x>
      <cdr:y>0.54741</cdr:y>
    </cdr:from>
    <cdr:to>
      <cdr:x>0.47991</cdr:x>
      <cdr:y>0.67982</cdr:y>
    </cdr:to>
    <cdr:cxnSp macro="">
      <cdr:nvCxnSpPr>
        <cdr:cNvPr id="14" name="Прямая со стрелкой 13">
          <a:extLst xmlns:a="http://schemas.openxmlformats.org/drawingml/2006/main">
            <a:ext uri="{FF2B5EF4-FFF2-40B4-BE49-F238E27FC236}">
              <a16:creationId xmlns:a16="http://schemas.microsoft.com/office/drawing/2014/main" id="{43D33D7C-B366-4AC6-8335-734276177013}"/>
            </a:ext>
          </a:extLst>
        </cdr:cNvPr>
        <cdr:cNvCxnSpPr/>
      </cdr:nvCxnSpPr>
      <cdr:spPr>
        <a:xfrm xmlns:a="http://schemas.openxmlformats.org/drawingml/2006/main" flipV="1">
          <a:off x="3454832" y="1884487"/>
          <a:ext cx="0" cy="455826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0.52539</cdr:x>
      <cdr:y>0.55061</cdr:y>
    </cdr:from>
    <cdr:to>
      <cdr:x>0.54804</cdr:x>
      <cdr:y>0.66801</cdr:y>
    </cdr:to>
    <cdr:cxnSp macro="">
      <cdr:nvCxnSpPr>
        <cdr:cNvPr id="23" name="Прямая со стрелкой 22">
          <a:extLst xmlns:a="http://schemas.openxmlformats.org/drawingml/2006/main">
            <a:ext uri="{FF2B5EF4-FFF2-40B4-BE49-F238E27FC236}">
              <a16:creationId xmlns:a16="http://schemas.microsoft.com/office/drawing/2014/main" id="{D771B310-8B0E-427C-9524-9A93C0B7150E}"/>
            </a:ext>
          </a:extLst>
        </cdr:cNvPr>
        <cdr:cNvCxnSpPr/>
      </cdr:nvCxnSpPr>
      <cdr:spPr>
        <a:xfrm xmlns:a="http://schemas.openxmlformats.org/drawingml/2006/main" flipV="1">
          <a:off x="3782168" y="1895490"/>
          <a:ext cx="163099" cy="404164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0.22652</cdr:x>
      <cdr:y>0.57846</cdr:y>
    </cdr:from>
    <cdr:to>
      <cdr:x>0.44906</cdr:x>
      <cdr:y>0.69117</cdr:y>
    </cdr:to>
    <cdr:cxnSp macro="">
      <cdr:nvCxnSpPr>
        <cdr:cNvPr id="2" name="Прямая со стрелкой 1">
          <a:extLst xmlns:a="http://schemas.openxmlformats.org/drawingml/2006/main">
            <a:ext uri="{FF2B5EF4-FFF2-40B4-BE49-F238E27FC236}">
              <a16:creationId xmlns:a16="http://schemas.microsoft.com/office/drawing/2014/main" id="{5E676300-618C-4BF4-ABE8-78B29A0BC1EA}"/>
            </a:ext>
          </a:extLst>
        </cdr:cNvPr>
        <cdr:cNvCxnSpPr/>
      </cdr:nvCxnSpPr>
      <cdr:spPr>
        <a:xfrm xmlns:a="http://schemas.openxmlformats.org/drawingml/2006/main" flipH="1" flipV="1">
          <a:off x="1630683" y="1403904"/>
          <a:ext cx="1602033" cy="273551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0.54445</cdr:x>
      <cdr:y>0.5553</cdr:y>
    </cdr:from>
    <cdr:to>
      <cdr:x>0.75625</cdr:x>
      <cdr:y>0.70272</cdr:y>
    </cdr:to>
    <cdr:cxnSp macro="">
      <cdr:nvCxnSpPr>
        <cdr:cNvPr id="13" name="Прямая со стрелкой 12">
          <a:extLst xmlns:a="http://schemas.openxmlformats.org/drawingml/2006/main">
            <a:ext uri="{FF2B5EF4-FFF2-40B4-BE49-F238E27FC236}">
              <a16:creationId xmlns:a16="http://schemas.microsoft.com/office/drawing/2014/main" id="{43D33D7C-B366-4AC6-8335-734276177013}"/>
            </a:ext>
          </a:extLst>
        </cdr:cNvPr>
        <cdr:cNvCxnSpPr/>
      </cdr:nvCxnSpPr>
      <cdr:spPr>
        <a:xfrm xmlns:a="http://schemas.openxmlformats.org/drawingml/2006/main" flipV="1">
          <a:off x="3919447" y="1347686"/>
          <a:ext cx="1524681" cy="357783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0.40924</cdr:x>
      <cdr:y>0.5553</cdr:y>
    </cdr:from>
    <cdr:to>
      <cdr:x>0.47991</cdr:x>
      <cdr:y>0.67982</cdr:y>
    </cdr:to>
    <cdr:cxnSp macro="">
      <cdr:nvCxnSpPr>
        <cdr:cNvPr id="14" name="Прямая со стрелкой 13">
          <a:extLst xmlns:a="http://schemas.openxmlformats.org/drawingml/2006/main">
            <a:ext uri="{FF2B5EF4-FFF2-40B4-BE49-F238E27FC236}">
              <a16:creationId xmlns:a16="http://schemas.microsoft.com/office/drawing/2014/main" id="{43D33D7C-B366-4AC6-8335-734276177013}"/>
            </a:ext>
          </a:extLst>
        </cdr:cNvPr>
        <cdr:cNvCxnSpPr/>
      </cdr:nvCxnSpPr>
      <cdr:spPr>
        <a:xfrm xmlns:a="http://schemas.openxmlformats.org/drawingml/2006/main" flipH="1" flipV="1">
          <a:off x="2946025" y="1347686"/>
          <a:ext cx="508774" cy="302214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</cdr:x>
      <cdr:y>0.5553</cdr:y>
    </cdr:from>
    <cdr:to>
      <cdr:x>0.58078</cdr:x>
      <cdr:y>0.69483</cdr:y>
    </cdr:to>
    <cdr:cxnSp macro="">
      <cdr:nvCxnSpPr>
        <cdr:cNvPr id="23" name="Прямая со стрелкой 22">
          <a:extLst xmlns:a="http://schemas.openxmlformats.org/drawingml/2006/main">
            <a:ext uri="{FF2B5EF4-FFF2-40B4-BE49-F238E27FC236}">
              <a16:creationId xmlns:a16="http://schemas.microsoft.com/office/drawing/2014/main" id="{D771B310-8B0E-427C-9524-9A93C0B7150E}"/>
            </a:ext>
          </a:extLst>
        </cdr:cNvPr>
        <cdr:cNvCxnSpPr/>
      </cdr:nvCxnSpPr>
      <cdr:spPr>
        <a:xfrm xmlns:a="http://schemas.openxmlformats.org/drawingml/2006/main" flipV="1">
          <a:off x="3599424" y="1347687"/>
          <a:ext cx="581513" cy="33864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0.xml><?xml version="1.0" encoding="utf-8"?>
<c:userShapes xmlns:c="http://schemas.openxmlformats.org/drawingml/2006/chart">
  <cdr:relSizeAnchor xmlns:cdr="http://schemas.openxmlformats.org/drawingml/2006/chartDrawing">
    <cdr:from>
      <cdr:x>0.22652</cdr:x>
      <cdr:y>0.57846</cdr:y>
    </cdr:from>
    <cdr:to>
      <cdr:x>0.44906</cdr:x>
      <cdr:y>0.69117</cdr:y>
    </cdr:to>
    <cdr:cxnSp macro="">
      <cdr:nvCxnSpPr>
        <cdr:cNvPr id="2" name="Прямая со стрелкой 1">
          <a:extLst xmlns:a="http://schemas.openxmlformats.org/drawingml/2006/main">
            <a:ext uri="{FF2B5EF4-FFF2-40B4-BE49-F238E27FC236}">
              <a16:creationId xmlns:a16="http://schemas.microsoft.com/office/drawing/2014/main" id="{5E676300-618C-4BF4-ABE8-78B29A0BC1EA}"/>
            </a:ext>
          </a:extLst>
        </cdr:cNvPr>
        <cdr:cNvCxnSpPr/>
      </cdr:nvCxnSpPr>
      <cdr:spPr>
        <a:xfrm xmlns:a="http://schemas.openxmlformats.org/drawingml/2006/main" flipH="1" flipV="1">
          <a:off x="1630683" y="1403904"/>
          <a:ext cx="1602033" cy="273551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0.54445</cdr:x>
      <cdr:y>0.5553</cdr:y>
    </cdr:from>
    <cdr:to>
      <cdr:x>0.75625</cdr:x>
      <cdr:y>0.70272</cdr:y>
    </cdr:to>
    <cdr:cxnSp macro="">
      <cdr:nvCxnSpPr>
        <cdr:cNvPr id="13" name="Прямая со стрелкой 12">
          <a:extLst xmlns:a="http://schemas.openxmlformats.org/drawingml/2006/main">
            <a:ext uri="{FF2B5EF4-FFF2-40B4-BE49-F238E27FC236}">
              <a16:creationId xmlns:a16="http://schemas.microsoft.com/office/drawing/2014/main" id="{43D33D7C-B366-4AC6-8335-734276177013}"/>
            </a:ext>
          </a:extLst>
        </cdr:cNvPr>
        <cdr:cNvCxnSpPr/>
      </cdr:nvCxnSpPr>
      <cdr:spPr>
        <a:xfrm xmlns:a="http://schemas.openxmlformats.org/drawingml/2006/main" flipV="1">
          <a:off x="3919447" y="1347686"/>
          <a:ext cx="1524681" cy="357783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0.40924</cdr:x>
      <cdr:y>0.5553</cdr:y>
    </cdr:from>
    <cdr:to>
      <cdr:x>0.47991</cdr:x>
      <cdr:y>0.67982</cdr:y>
    </cdr:to>
    <cdr:cxnSp macro="">
      <cdr:nvCxnSpPr>
        <cdr:cNvPr id="14" name="Прямая со стрелкой 13">
          <a:extLst xmlns:a="http://schemas.openxmlformats.org/drawingml/2006/main">
            <a:ext uri="{FF2B5EF4-FFF2-40B4-BE49-F238E27FC236}">
              <a16:creationId xmlns:a16="http://schemas.microsoft.com/office/drawing/2014/main" id="{43D33D7C-B366-4AC6-8335-734276177013}"/>
            </a:ext>
          </a:extLst>
        </cdr:cNvPr>
        <cdr:cNvCxnSpPr/>
      </cdr:nvCxnSpPr>
      <cdr:spPr>
        <a:xfrm xmlns:a="http://schemas.openxmlformats.org/drawingml/2006/main" flipH="1" flipV="1">
          <a:off x="2946025" y="1347686"/>
          <a:ext cx="508774" cy="302214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</cdr:x>
      <cdr:y>0.5553</cdr:y>
    </cdr:from>
    <cdr:to>
      <cdr:x>0.58078</cdr:x>
      <cdr:y>0.69483</cdr:y>
    </cdr:to>
    <cdr:cxnSp macro="">
      <cdr:nvCxnSpPr>
        <cdr:cNvPr id="23" name="Прямая со стрелкой 22">
          <a:extLst xmlns:a="http://schemas.openxmlformats.org/drawingml/2006/main">
            <a:ext uri="{FF2B5EF4-FFF2-40B4-BE49-F238E27FC236}">
              <a16:creationId xmlns:a16="http://schemas.microsoft.com/office/drawing/2014/main" id="{D771B310-8B0E-427C-9524-9A93C0B7150E}"/>
            </a:ext>
          </a:extLst>
        </cdr:cNvPr>
        <cdr:cNvCxnSpPr/>
      </cdr:nvCxnSpPr>
      <cdr:spPr>
        <a:xfrm xmlns:a="http://schemas.openxmlformats.org/drawingml/2006/main" flipV="1">
          <a:off x="3599424" y="1347687"/>
          <a:ext cx="581513" cy="33864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8646F-A5C0-E54A-87B6-F4A455CAF47A}" type="datetimeFigureOut">
              <a:rPr lang="ru-RU" smtClean="0"/>
              <a:t>24.02.2020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E6A34-86CB-A545-87D7-0788799FE3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887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1D374940-A916-4C8B-9648-02A2D3898F9E}" type="datetime1">
              <a:rPr lang="en-US" smtClean="0"/>
              <a:t>2/24/20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921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39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9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16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03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47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64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639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221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905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05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473014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495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57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451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16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7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971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921051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1D374940-A916-4C8B-9648-02A2D3898F9E}" type="datetime1">
              <a:rPr lang="en-US" smtClean="0"/>
              <a:t>2/24/20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10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312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4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76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631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29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2/24/20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529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2/24/20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2/24/20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502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8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2/24/20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855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2/24/20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356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922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6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586B75A-687E-405C-8A0B-8D00578BA2C3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8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586B75A-687E-405C-8A0B-8D00578BA2C3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4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8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17" Type="http://schemas.microsoft.com/office/2007/relationships/hdphoto" Target="../media/hdphoto7.wdp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microsoft.com/office/2007/relationships/hdphoto" Target="../media/hdphoto4.wdp"/><Relationship Id="rId19" Type="http://schemas.microsoft.com/office/2007/relationships/hdphoto" Target="../media/hdphoto8.wdp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chart" Target="../charts/chart10.xml"/><Relationship Id="rId7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10" Type="http://schemas.openxmlformats.org/officeDocument/2006/relationships/image" Target="../media/image230.png"/><Relationship Id="rId4" Type="http://schemas.openxmlformats.org/officeDocument/2006/relationships/image" Target="../media/image19.png"/><Relationship Id="rId9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r"/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Современные технологии ООП численных методов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6389" y="1083732"/>
            <a:ext cx="3507654" cy="4690534"/>
          </a:xfrm>
        </p:spPr>
        <p:txBody>
          <a:bodyPr anchor="ctr">
            <a:normAutofit/>
          </a:bodyPr>
          <a:lstStyle/>
          <a:p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Карпаев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Алексей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аспирант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ФАКИ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13624D-A78E-7640-B3F3-7D2ED7C1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335" y="1083732"/>
            <a:ext cx="2617483" cy="77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8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Цепочка обобщений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endParaRPr lang="ru-RU" sz="2000" dirty="0"/>
          </a:p>
          <a:p>
            <a:endParaRPr lang="en-US" sz="2000" dirty="0"/>
          </a:p>
        </p:txBody>
      </p:sp>
      <p:graphicFrame>
        <p:nvGraphicFramePr>
          <p:cNvPr id="71" name="Content Placeholder 2">
            <a:extLst>
              <a:ext uri="{FF2B5EF4-FFF2-40B4-BE49-F238E27FC236}">
                <a16:creationId xmlns:a16="http://schemas.microsoft.com/office/drawing/2014/main" id="{4215CC57-458E-BB4F-85FA-09636659E7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216852"/>
              </p:ext>
            </p:extLst>
          </p:nvPr>
        </p:nvGraphicFramePr>
        <p:xfrm>
          <a:off x="4070304" y="1591659"/>
          <a:ext cx="7114164" cy="3665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374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Структура</a:t>
            </a:r>
            <a:r>
              <a:rPr lang="en-US" sz="4000" dirty="0">
                <a:solidFill>
                  <a:srgbClr val="FFFFFF"/>
                </a:solidFill>
              </a:rPr>
              <a:t>:  </a:t>
            </a:r>
            <a:r>
              <a:rPr lang="ru-RU" sz="4000" dirty="0">
                <a:solidFill>
                  <a:srgbClr val="FFFFFF"/>
                </a:solidFill>
              </a:rPr>
              <a:t>простейший пример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764088"/>
            <a:ext cx="7315200" cy="52609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struct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Vector {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	double x, y;</a:t>
            </a:r>
            <a:endParaRPr lang="ru-RU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};</a:t>
            </a:r>
          </a:p>
          <a:p>
            <a:pPr marL="0" indent="0">
              <a:buNone/>
            </a:pPr>
            <a:endParaRPr lang="ru-RU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// </a:t>
            </a:r>
            <a:r>
              <a:rPr lang="ru-RU" dirty="0">
                <a:solidFill>
                  <a:schemeClr val="tx1"/>
                </a:solidFill>
                <a:latin typeface="Lucida Console" panose="020B0609040504020204" pitchFamily="49" charset="0"/>
              </a:rPr>
              <a:t>функция для работы со структурой</a:t>
            </a:r>
            <a:endParaRPr lang="en-US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double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CalculateWidth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struct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Vector</a:t>
            </a:r>
            <a:r>
              <a:rPr lang="ru-RU" dirty="0">
                <a:solidFill>
                  <a:schemeClr val="tx1"/>
                </a:solidFill>
                <a:latin typeface="Lucida Console" panose="020B0609040504020204" pitchFamily="49" charset="0"/>
              </a:rPr>
              <a:t>* 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v) {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	return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sqrt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((v-&gt;x)*(v-&gt;x)</a:t>
            </a:r>
            <a:r>
              <a:rPr lang="ru-RU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+ (v-&gt;y)*(v-&gt;y));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333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Класс</a:t>
            </a:r>
            <a:r>
              <a:rPr lang="en-US" sz="4000" dirty="0">
                <a:solidFill>
                  <a:srgbClr val="FFFFFF"/>
                </a:solidFill>
              </a:rPr>
              <a:t>: </a:t>
            </a:r>
            <a:r>
              <a:rPr lang="ru-RU" sz="4000" dirty="0">
                <a:solidFill>
                  <a:srgbClr val="FFFFFF"/>
                </a:solidFill>
              </a:rPr>
              <a:t>простейший пример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6742" y="764087"/>
            <a:ext cx="7892672" cy="5799551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-RU" sz="2400" dirty="0"/>
              <a:t>Если поместим функцию внутрь структуры – «получим» класс</a:t>
            </a:r>
            <a:endParaRPr lang="ru-RU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Lucida Console" panose="020B0609040504020204" pitchFamily="49" charset="0"/>
              </a:rPr>
              <a:t>с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lass Vector {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	public: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		double x, y;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		double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CalculateWidth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	</a:t>
            </a:r>
            <a:r>
              <a:rPr lang="ru-RU" dirty="0">
                <a:solidFill>
                  <a:schemeClr val="tx1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	return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sqrt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(x*x + y*y);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		}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};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400" dirty="0"/>
              <a:t>Функция внутри класса «знает» переменные этого класса – передавать аргументы не требуется.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8177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Классы – основа ООП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anchor="ctr"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b="1" dirty="0"/>
              <a:t>Класс – </a:t>
            </a:r>
            <a:r>
              <a:rPr lang="ru-RU" sz="2400" dirty="0"/>
              <a:t>обобщение типа данных </a:t>
            </a:r>
            <a:r>
              <a:rPr lang="ru-RU" sz="2400" b="1" dirty="0"/>
              <a:t>структура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b="1" dirty="0"/>
              <a:t>Класс =</a:t>
            </a:r>
            <a:r>
              <a:rPr lang="ru-RU" sz="2400" dirty="0"/>
              <a:t> </a:t>
            </a:r>
            <a:r>
              <a:rPr lang="ru-RU" sz="2400" b="1" dirty="0"/>
              <a:t>переменные </a:t>
            </a:r>
            <a:r>
              <a:rPr lang="ru-RU" sz="2400" dirty="0"/>
              <a:t>+ </a:t>
            </a:r>
            <a:r>
              <a:rPr lang="ru-RU" sz="2400" b="1" dirty="0"/>
              <a:t>функции</a:t>
            </a:r>
            <a:r>
              <a:rPr lang="ru-RU" sz="2400" dirty="0"/>
              <a:t> для работы с этими переменными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b="1" dirty="0"/>
              <a:t>Классы</a:t>
            </a:r>
            <a:r>
              <a:rPr lang="ru-RU" sz="2400" dirty="0"/>
              <a:t> создаются для представления сущностей</a:t>
            </a:r>
            <a:r>
              <a:rPr lang="en-US" sz="2400" dirty="0"/>
              <a:t>: </a:t>
            </a:r>
            <a:r>
              <a:rPr lang="ru-RU" sz="2400" dirty="0"/>
              <a:t>вектор, человек, транспортное средство, записная книжка, … </a:t>
            </a:r>
            <a:r>
              <a:rPr lang="en-US" sz="2400" dirty="0"/>
              <a:t>; </a:t>
            </a:r>
            <a:r>
              <a:rPr lang="ru-RU" sz="2400" dirty="0"/>
              <a:t>интегратор, </a:t>
            </a:r>
            <a:r>
              <a:rPr lang="ru-RU" sz="2400" dirty="0" err="1"/>
              <a:t>солвер</a:t>
            </a:r>
            <a:r>
              <a:rPr lang="ru-RU" sz="2400" dirty="0"/>
              <a:t> ОДУ, …</a:t>
            </a:r>
          </a:p>
        </p:txBody>
      </p:sp>
    </p:spTree>
    <p:extLst>
      <p:ext uri="{BB962C8B-B14F-4D97-AF65-F5344CB8AC3E}">
        <p14:creationId xmlns:p14="http://schemas.microsoft.com/office/powerpoint/2010/main" val="159412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Классы – основа ООП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anchor="ctr"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Переменные класса — </a:t>
            </a:r>
            <a:r>
              <a:rPr lang="ru-RU" sz="2400" b="1" dirty="0"/>
              <a:t>поля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Функции класса для работы с полями</a:t>
            </a:r>
            <a:r>
              <a:rPr lang="en-US" sz="2400" dirty="0"/>
              <a:t> </a:t>
            </a:r>
            <a:r>
              <a:rPr lang="ru-RU" sz="2400" dirty="0"/>
              <a:t>— </a:t>
            </a:r>
            <a:r>
              <a:rPr lang="en-US" sz="2400" dirty="0"/>
              <a:t> </a:t>
            </a:r>
            <a:r>
              <a:rPr lang="ru-RU" sz="2400" b="1" dirty="0"/>
              <a:t>методы 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Экземпляр класса — </a:t>
            </a:r>
            <a:r>
              <a:rPr lang="ru-RU" sz="2400" b="1" dirty="0"/>
              <a:t>объект.</a:t>
            </a:r>
          </a:p>
        </p:txBody>
      </p:sp>
    </p:spTree>
    <p:extLst>
      <p:ext uri="{BB962C8B-B14F-4D97-AF65-F5344CB8AC3E}">
        <p14:creationId xmlns:p14="http://schemas.microsoft.com/office/powerpoint/2010/main" val="297689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Основные принципы ООП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53BF275-0FF9-40E0-9B8E-EB0577C5D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200962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917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Абстракция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2400"/>
              </a:spcAft>
            </a:pPr>
            <a:r>
              <a:rPr lang="ru-RU" sz="2400" dirty="0"/>
              <a:t>Принцип позволяет определить, какие параметры необходимо поместить в класс в качестве полей, а какими параметрами можно пренебречь в контексте конкретной программы.</a:t>
            </a:r>
          </a:p>
          <a:p>
            <a:pPr marL="0" indent="0">
              <a:spcAft>
                <a:spcPts val="2400"/>
              </a:spcAft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15029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sz="4000" dirty="0"/>
              <a:t>Абстракция</a:t>
            </a:r>
            <a:r>
              <a:rPr lang="en-US" sz="4000" dirty="0"/>
              <a:t>: </a:t>
            </a:r>
            <a:r>
              <a:rPr lang="en-US" sz="4000" dirty="0" err="1"/>
              <a:t>п</a:t>
            </a:r>
            <a:r>
              <a:rPr lang="ru-RU" sz="4000" dirty="0" err="1"/>
              <a:t>ример</a:t>
            </a:r>
            <a:endParaRPr lang="en-US" sz="400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827F032-B877-2349-94C9-C0128B2C8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25260"/>
            <a:ext cx="7315200" cy="662626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3200" b="1" dirty="0">
                <a:solidFill>
                  <a:schemeClr val="accent1"/>
                </a:solidFill>
              </a:rPr>
              <a:t>Человек</a:t>
            </a:r>
            <a:r>
              <a:rPr lang="ru-RU" sz="3200" dirty="0"/>
              <a:t>, параметры</a:t>
            </a:r>
            <a:r>
              <a:rPr lang="en-US" sz="3200" dirty="0"/>
              <a:t>: </a:t>
            </a:r>
            <a:endParaRPr lang="ru-RU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ФИО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пол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возраст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вес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цвет волос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национальность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прописка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результаты ЕГЭ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факультет в ВУЗе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оценки в ВУЗе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зарплата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должность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…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279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2966799" cy="4601183"/>
          </a:xfrm>
        </p:spPr>
        <p:txBody>
          <a:bodyPr anchor="ctr">
            <a:normAutofit/>
          </a:bodyPr>
          <a:lstStyle/>
          <a:p>
            <a:r>
              <a:rPr lang="ru-RU" sz="4000" dirty="0"/>
              <a:t>Абстракция</a:t>
            </a:r>
            <a:r>
              <a:rPr lang="en-US" sz="4000" dirty="0"/>
              <a:t>: </a:t>
            </a:r>
            <a:r>
              <a:rPr lang="en-US" sz="4000" dirty="0" err="1"/>
              <a:t>п</a:t>
            </a:r>
            <a:r>
              <a:rPr lang="ru-RU" sz="4000" dirty="0" err="1"/>
              <a:t>ример</a:t>
            </a:r>
            <a:endParaRPr lang="en-US" sz="4000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15B157A-07C2-9746-BD2E-2F6845A8A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493926"/>
              </p:ext>
            </p:extLst>
          </p:nvPr>
        </p:nvGraphicFramePr>
        <p:xfrm>
          <a:off x="3805843" y="801667"/>
          <a:ext cx="7718102" cy="52502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89959">
                  <a:extLst>
                    <a:ext uri="{9D8B030D-6E8A-4147-A177-3AD203B41FA5}">
                      <a16:colId xmlns:a16="http://schemas.microsoft.com/office/drawing/2014/main" val="2371375862"/>
                    </a:ext>
                  </a:extLst>
                </a:gridCol>
                <a:gridCol w="3928143">
                  <a:extLst>
                    <a:ext uri="{9D8B030D-6E8A-4147-A177-3AD203B41FA5}">
                      <a16:colId xmlns:a16="http://schemas.microsoft.com/office/drawing/2014/main" val="3481312792"/>
                    </a:ext>
                  </a:extLst>
                </a:gridCol>
              </a:tblGrid>
              <a:tr h="1014883">
                <a:tc>
                  <a:txBody>
                    <a:bodyPr/>
                    <a:lstStyle/>
                    <a:p>
                      <a:r>
                        <a:rPr lang="ru-RU" sz="2400" cap="all" spc="150" dirty="0"/>
                        <a:t>Контекст</a:t>
                      </a:r>
                      <a:endParaRPr lang="ru-RU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86235" marR="186235" marT="186235" marB="186235"/>
                </a:tc>
                <a:tc>
                  <a:txBody>
                    <a:bodyPr/>
                    <a:lstStyle/>
                    <a:p>
                      <a:r>
                        <a:rPr lang="ru-RU" sz="2400" cap="all" spc="150" dirty="0"/>
                        <a:t>Необходимые </a:t>
                      </a:r>
                      <a:r>
                        <a:rPr lang="ru-RU" sz="2400" cap="all" spc="150" dirty="0" err="1"/>
                        <a:t>ПАРаметры</a:t>
                      </a:r>
                      <a:endParaRPr lang="ru-RU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86235" marR="186235" marT="186235" marB="186235"/>
                </a:tc>
                <a:extLst>
                  <a:ext uri="{0D108BD9-81ED-4DB2-BD59-A6C34878D82A}">
                    <a16:rowId xmlns:a16="http://schemas.microsoft.com/office/drawing/2014/main" val="1712985959"/>
                  </a:ext>
                </a:extLst>
              </a:tr>
              <a:tr h="873696">
                <a:tc>
                  <a:txBody>
                    <a:bodyPr/>
                    <a:lstStyle/>
                    <a:p>
                      <a:r>
                        <a:rPr lang="ru-RU" sz="2400" cap="none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Работник в компании</a:t>
                      </a:r>
                    </a:p>
                  </a:txBody>
                  <a:tcPr marL="186235" marR="186235" marT="186235" marB="186235" anchor="ctr"/>
                </a:tc>
                <a:tc>
                  <a:txBody>
                    <a:bodyPr/>
                    <a:lstStyle/>
                    <a:p>
                      <a:r>
                        <a:rPr lang="ru-RU" sz="2400" cap="none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ФИО, должность, зарплата</a:t>
                      </a:r>
                    </a:p>
                  </a:txBody>
                  <a:tcPr marL="186235" marR="186235" marT="186235" marB="186235" anchor="ctr"/>
                </a:tc>
                <a:extLst>
                  <a:ext uri="{0D108BD9-81ED-4DB2-BD59-A6C34878D82A}">
                    <a16:rowId xmlns:a16="http://schemas.microsoft.com/office/drawing/2014/main" val="3458087564"/>
                  </a:ext>
                </a:extLst>
              </a:tr>
              <a:tr h="1014883">
                <a:tc>
                  <a:txBody>
                    <a:bodyPr/>
                    <a:lstStyle/>
                    <a:p>
                      <a:r>
                        <a:rPr lang="ru-RU" sz="2400" cap="none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Студент в университете</a:t>
                      </a:r>
                    </a:p>
                  </a:txBody>
                  <a:tcPr marL="186235" marR="186235" marT="186235" marB="186235" anchor="ctr"/>
                </a:tc>
                <a:tc>
                  <a:txBody>
                    <a:bodyPr/>
                    <a:lstStyle/>
                    <a:p>
                      <a:r>
                        <a:rPr lang="ru-RU" sz="2400" cap="none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ФИО, результаты ЕГЭ, факультет, оценки</a:t>
                      </a:r>
                    </a:p>
                  </a:txBody>
                  <a:tcPr marL="186235" marR="186235" marT="186235" marB="186235" anchor="ctr"/>
                </a:tc>
                <a:extLst>
                  <a:ext uri="{0D108BD9-81ED-4DB2-BD59-A6C34878D82A}">
                    <a16:rowId xmlns:a16="http://schemas.microsoft.com/office/drawing/2014/main" val="4225636788"/>
                  </a:ext>
                </a:extLst>
              </a:tr>
              <a:tr h="678645">
                <a:tc>
                  <a:txBody>
                    <a:bodyPr/>
                    <a:lstStyle/>
                    <a:p>
                      <a:r>
                        <a:rPr lang="ru-RU" sz="2400" cap="none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Пациент в поликлинике</a:t>
                      </a:r>
                    </a:p>
                  </a:txBody>
                  <a:tcPr marL="186235" marR="186235" marT="186235" marB="186235" anchor="ctr"/>
                </a:tc>
                <a:tc>
                  <a:txBody>
                    <a:bodyPr/>
                    <a:lstStyle/>
                    <a:p>
                      <a:r>
                        <a:rPr lang="ru-RU" sz="2400" cap="none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ФИО, пол, возраст, вес</a:t>
                      </a:r>
                    </a:p>
                  </a:txBody>
                  <a:tcPr marL="186235" marR="186235" marT="186235" marB="186235" anchor="ctr"/>
                </a:tc>
                <a:extLst>
                  <a:ext uri="{0D108BD9-81ED-4DB2-BD59-A6C34878D82A}">
                    <a16:rowId xmlns:a16="http://schemas.microsoft.com/office/drawing/2014/main" val="2105563839"/>
                  </a:ext>
                </a:extLst>
              </a:tr>
              <a:tr h="1200061">
                <a:tc>
                  <a:txBody>
                    <a:bodyPr/>
                    <a:lstStyle/>
                    <a:p>
                      <a:r>
                        <a:rPr lang="ru-RU" sz="2400" cap="none" spc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Гражданин в государстве</a:t>
                      </a:r>
                    </a:p>
                  </a:txBody>
                  <a:tcPr marL="186235" marR="186235" marT="186235" marB="186235" anchor="ctr"/>
                </a:tc>
                <a:tc>
                  <a:txBody>
                    <a:bodyPr/>
                    <a:lstStyle/>
                    <a:p>
                      <a:r>
                        <a:rPr lang="ru-RU" sz="2400" cap="none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ФИО, пол, возраст, национальность, прописка</a:t>
                      </a:r>
                    </a:p>
                  </a:txBody>
                  <a:tcPr marL="186235" marR="186235" marT="186235" marB="186235" anchor="ctr"/>
                </a:tc>
                <a:extLst>
                  <a:ext uri="{0D108BD9-81ED-4DB2-BD59-A6C34878D82A}">
                    <a16:rowId xmlns:a16="http://schemas.microsoft.com/office/drawing/2014/main" val="1313761152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35EBAE1-F95D-9B4F-9860-72679C54DC86}"/>
              </a:ext>
            </a:extLst>
          </p:cNvPr>
          <p:cNvSpPr/>
          <p:nvPr/>
        </p:nvSpPr>
        <p:spPr>
          <a:xfrm>
            <a:off x="4993501" y="114533"/>
            <a:ext cx="53427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</a:rPr>
              <a:t>Человек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90589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344449" cy="460118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FFFFFF"/>
                </a:solidFill>
              </a:rPr>
              <a:t>Инкапсуляция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anchor="ctr"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Принцип сокрытия данных от внешнего воздействия</a:t>
            </a:r>
            <a:r>
              <a:rPr lang="en-US" sz="2400" dirty="0"/>
              <a:t>. </a:t>
            </a:r>
            <a:endParaRPr lang="ru-RU" sz="2400" dirty="0"/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Обеспечивает безопасность пользования программой сторонними пользователями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Осуществляется разделением прав доступа к полям класса на </a:t>
            </a:r>
            <a:r>
              <a:rPr lang="en-US" sz="2400" b="1" dirty="0"/>
              <a:t>private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/>
              <a:t>public</a:t>
            </a:r>
            <a:r>
              <a:rPr lang="ru-RU" sz="2400" b="1" dirty="0"/>
              <a:t> </a:t>
            </a:r>
            <a:r>
              <a:rPr lang="ru-RU" sz="2400" dirty="0"/>
              <a:t>(или </a:t>
            </a:r>
            <a:r>
              <a:rPr lang="en-US" sz="2400" b="1" dirty="0"/>
              <a:t>protected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6424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r"/>
            <a:r>
              <a:rPr lang="ru-RU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Обзор курса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56389" y="1083732"/>
            <a:ext cx="3507654" cy="4690534"/>
          </a:xfrm>
        </p:spPr>
        <p:txBody>
          <a:bodyPr anchor="ctr">
            <a:normAutofit/>
          </a:bodyPr>
          <a:lstStyle/>
          <a:p>
            <a:r>
              <a:rPr lang="ru-RU" sz="2800">
                <a:solidFill>
                  <a:schemeClr val="tx1">
                    <a:lumMod val="75000"/>
                    <a:lumOff val="25000"/>
                  </a:schemeClr>
                </a:solidFill>
              </a:rPr>
              <a:t>Лекция 1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1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407079" cy="460118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Инкапсуляция</a:t>
            </a:r>
            <a:r>
              <a:rPr lang="en-US" sz="4000" dirty="0">
                <a:solidFill>
                  <a:srgbClr val="FFFFFF"/>
                </a:solidFill>
              </a:rPr>
              <a:t>: </a:t>
            </a:r>
            <a:r>
              <a:rPr lang="ru-RU" sz="4000" dirty="0">
                <a:solidFill>
                  <a:srgbClr val="FFFFFF"/>
                </a:solidFill>
              </a:rPr>
              <a:t>пример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Пользователю доступны только кнопки переключения каналов</a:t>
            </a:r>
            <a:r>
              <a:rPr lang="en-US" sz="2400" dirty="0"/>
              <a:t> (</a:t>
            </a:r>
            <a:r>
              <a:rPr lang="ru-RU" sz="2400" dirty="0"/>
              <a:t>аналоги методов)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Устройство «шестеренок» внутри (аналоги полей) сокрыто.</a:t>
            </a: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EA4D18-EAC3-A044-8B69-8A6568D4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18" y="3158302"/>
            <a:ext cx="4096299" cy="28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344449" cy="460118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FFFFFF"/>
                </a:solidFill>
              </a:rPr>
              <a:t>Наследование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037928"/>
          </a:xfrm>
        </p:spPr>
        <p:txBody>
          <a:bodyPr anchor="ctr">
            <a:normAutofit/>
          </a:bodyPr>
          <a:lstStyle/>
          <a:p>
            <a:r>
              <a:rPr lang="ru-RU" sz="2400" dirty="0"/>
              <a:t>Принцип позволяет избежать повторения кода при расширении функциональности программ, используя ранее написанный код.</a:t>
            </a:r>
          </a:p>
        </p:txBody>
      </p:sp>
    </p:spTree>
    <p:extLst>
      <p:ext uri="{BB962C8B-B14F-4D97-AF65-F5344CB8AC3E}">
        <p14:creationId xmlns:p14="http://schemas.microsoft.com/office/powerpoint/2010/main" val="38712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" y="1123837"/>
            <a:ext cx="3450038" cy="4601183"/>
          </a:xfrm>
        </p:spPr>
        <p:txBody>
          <a:bodyPr>
            <a:normAutofit/>
          </a:bodyPr>
          <a:lstStyle/>
          <a:p>
            <a:r>
              <a:rPr lang="ru-RU" sz="4000" dirty="0"/>
              <a:t>Наследование</a:t>
            </a:r>
            <a:r>
              <a:rPr lang="en-US" sz="4000" dirty="0"/>
              <a:t>: </a:t>
            </a:r>
            <a:r>
              <a:rPr lang="ru-RU" sz="4000" dirty="0"/>
              <a:t>пример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328418"/>
            <a:ext cx="7315200" cy="5120640"/>
          </a:xfrm>
        </p:spPr>
        <p:txBody>
          <a:bodyPr anchor="t"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У трамваев, автобусов и троллейбусов имеются общие параметры</a:t>
            </a:r>
            <a:r>
              <a:rPr lang="en-US" sz="2400" dirty="0"/>
              <a:t>: </a:t>
            </a:r>
            <a:r>
              <a:rPr lang="ru-RU" sz="2400" dirty="0"/>
              <a:t>число мест, дверей, колес, …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 Чтобы избежать повторения кода эти параметры 1 раз помещаются в отдельный класс, от которого наследуются классы трамвай, автобус и троллейбус.</a:t>
            </a:r>
          </a:p>
        </p:txBody>
      </p:sp>
      <p:pic>
        <p:nvPicPr>
          <p:cNvPr id="8" name="Объект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2" b="8625"/>
          <a:stretch/>
        </p:blipFill>
        <p:spPr>
          <a:xfrm>
            <a:off x="6394059" y="5033617"/>
            <a:ext cx="2640393" cy="15530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1"/>
          <a:stretch/>
        </p:blipFill>
        <p:spPr>
          <a:xfrm>
            <a:off x="3591972" y="5033617"/>
            <a:ext cx="2667006" cy="15683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8"/>
          <a:stretch/>
        </p:blipFill>
        <p:spPr>
          <a:xfrm>
            <a:off x="9169533" y="5033617"/>
            <a:ext cx="2414318" cy="15530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87" y="2695954"/>
            <a:ext cx="3470746" cy="1563016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4" name="Прямая со стрелкой 16"/>
          <p:cNvCxnSpPr>
            <a:cxnSpLocks/>
          </p:cNvCxnSpPr>
          <p:nvPr/>
        </p:nvCxnSpPr>
        <p:spPr>
          <a:xfrm>
            <a:off x="9213443" y="4398022"/>
            <a:ext cx="428295" cy="521738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6">
            <a:extLst>
              <a:ext uri="{FF2B5EF4-FFF2-40B4-BE49-F238E27FC236}">
                <a16:creationId xmlns:a16="http://schemas.microsoft.com/office/drawing/2014/main" id="{D923FB3E-AAE5-AC44-BE9C-5056F7338701}"/>
              </a:ext>
            </a:extLst>
          </p:cNvPr>
          <p:cNvCxnSpPr>
            <a:cxnSpLocks/>
          </p:cNvCxnSpPr>
          <p:nvPr/>
        </p:nvCxnSpPr>
        <p:spPr>
          <a:xfrm>
            <a:off x="7526868" y="4348120"/>
            <a:ext cx="0" cy="546933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6">
            <a:extLst>
              <a:ext uri="{FF2B5EF4-FFF2-40B4-BE49-F238E27FC236}">
                <a16:creationId xmlns:a16="http://schemas.microsoft.com/office/drawing/2014/main" id="{CAB15EFA-076E-A947-AE15-7223657D3F51}"/>
              </a:ext>
            </a:extLst>
          </p:cNvPr>
          <p:cNvCxnSpPr>
            <a:cxnSpLocks/>
          </p:cNvCxnSpPr>
          <p:nvPr/>
        </p:nvCxnSpPr>
        <p:spPr>
          <a:xfrm flipH="1">
            <a:off x="5279854" y="4372827"/>
            <a:ext cx="348470" cy="546933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2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369501" cy="460118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FFFFFF"/>
                </a:solidFill>
              </a:rPr>
              <a:t>Полиморфизм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anchor="ctr"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Это способность объектов с одинаковым названием иметь различные реализации</a:t>
            </a:r>
            <a:endParaRPr lang="en-GB" sz="2400" dirty="0"/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ru-RU" sz="2400" dirty="0"/>
              <a:t>Примеры полиморфизма</a:t>
            </a:r>
            <a:r>
              <a:rPr lang="en-GB" sz="2400" dirty="0"/>
              <a:t>:</a:t>
            </a: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ru-RU" sz="2200" dirty="0"/>
              <a:t>полиморфизм функций</a:t>
            </a:r>
            <a:r>
              <a:rPr lang="en-GB" sz="2200" dirty="0"/>
              <a:t>: </a:t>
            </a:r>
            <a:r>
              <a:rPr lang="ru-RU" sz="2200" dirty="0"/>
              <a:t>работа с различными типами входных параметров</a:t>
            </a: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ru-RU" sz="2200" dirty="0"/>
              <a:t>одинаковый набор методов, но различны их реализации</a:t>
            </a:r>
            <a:r>
              <a:rPr lang="en-GB" sz="2200" dirty="0"/>
              <a:t> (</a:t>
            </a:r>
            <a:r>
              <a:rPr lang="ru-RU" sz="2200" dirty="0"/>
              <a:t>в классах, входящих в иерархию наследования</a:t>
            </a:r>
            <a:r>
              <a:rPr lang="en-GB" sz="2200" dirty="0"/>
              <a:t>)</a:t>
            </a:r>
            <a:endParaRPr lang="ru-RU" sz="2200" dirty="0"/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ru-RU" sz="2200" dirty="0"/>
              <a:t>одинаковая реализация, но различны типы аргументов (шаблоны из </a:t>
            </a:r>
            <a:r>
              <a:rPr lang="en-GB" sz="2200" dirty="0"/>
              <a:t>C++)</a:t>
            </a:r>
            <a:r>
              <a:rPr 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100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BF97E-E46C-8A4E-B3E2-74CBBEF2066A}"/>
              </a:ext>
            </a:extLst>
          </p:cNvPr>
          <p:cNvSpPr txBox="1"/>
          <p:nvPr/>
        </p:nvSpPr>
        <p:spPr>
          <a:xfrm>
            <a:off x="1365337" y="2642992"/>
            <a:ext cx="956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Закончили с ООП. </a:t>
            </a:r>
          </a:p>
        </p:txBody>
      </p:sp>
    </p:spTree>
    <p:extLst>
      <p:ext uri="{BB962C8B-B14F-4D97-AF65-F5344CB8AC3E}">
        <p14:creationId xmlns:p14="http://schemas.microsoft.com/office/powerpoint/2010/main" val="221773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27C386B-FBEE-434F-B519-2A935AF42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EBE99-B865-554D-8573-B61573AF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51" y="772833"/>
            <a:ext cx="6597678" cy="3840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6000" dirty="0">
                <a:solidFill>
                  <a:schemeClr val="tx1"/>
                </a:solidFill>
              </a:rPr>
              <a:t>Выбор языка программирования для курса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FC8DC1-E7F5-AD43-93EB-53ADDB8C3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9" y="4613218"/>
            <a:ext cx="6590020" cy="149056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085C62-ADF2-4CC0-B14D-F4B678F11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72832"/>
            <a:ext cx="1194619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34EF5D1-2322-4C79-BA38-EDD477732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16784" y="758952"/>
            <a:ext cx="278312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6222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7416DE0-BFD4-524F-9F10-0D0C4750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  <a:r>
              <a:rPr lang="en-US" dirty="0"/>
              <a:t>: </a:t>
            </a:r>
            <a:r>
              <a:rPr lang="ru-RU" dirty="0"/>
              <a:t>широкий выбор</a:t>
            </a:r>
          </a:p>
        </p:txBody>
      </p:sp>
      <p:pic>
        <p:nvPicPr>
          <p:cNvPr id="7" name="Объект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08AD45F-7E05-8143-B8D5-23597D9FC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486" y="781711"/>
            <a:ext cx="998053" cy="1147296"/>
          </a:xfrm>
        </p:spPr>
      </p:pic>
      <p:pic>
        <p:nvPicPr>
          <p:cNvPr id="9" name="Рисунок 8" descr="Изображение выглядит как часы, рисунок, знак&#10;&#10;Автоматически созданное описание">
            <a:extLst>
              <a:ext uri="{FF2B5EF4-FFF2-40B4-BE49-F238E27FC236}">
                <a16:creationId xmlns:a16="http://schemas.microsoft.com/office/drawing/2014/main" id="{81A8A286-9BDA-4B4F-B70B-90DC86BC5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28" y="781711"/>
            <a:ext cx="1649675" cy="12784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F2355-B6D1-C44D-BB45-F342E2A822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72" y="2453368"/>
            <a:ext cx="2947482" cy="1278498"/>
          </a:xfrm>
          <a:prstGeom prst="rect">
            <a:avLst/>
          </a:prstGeom>
          <a:noFill/>
        </p:spPr>
      </p:pic>
      <p:pic>
        <p:nvPicPr>
          <p:cNvPr id="12" name="Рисунок 11" descr="Изображение выглядит как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72D33B64-2D01-8642-8FB1-41B37EB7E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297" y="945443"/>
            <a:ext cx="3090084" cy="1006178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8B0B8887-1332-5048-A18F-8F27C17A2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349" y="2561956"/>
            <a:ext cx="1857315" cy="1061323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рисунок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8E3EE14B-418D-C448-87A1-9F3BDAA61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082" y="2690636"/>
            <a:ext cx="2487052" cy="932644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40E289AD-ED54-7E41-8E36-6D613D2F6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653" y="4166005"/>
            <a:ext cx="1523717" cy="155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4A1ED2F-BE17-EF43-839B-7988823727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6298" y="4233613"/>
            <a:ext cx="1326678" cy="1491407"/>
          </a:xfrm>
          <a:prstGeom prst="rect">
            <a:avLst/>
          </a:prstGeom>
        </p:spPr>
      </p:pic>
      <p:pic>
        <p:nvPicPr>
          <p:cNvPr id="28" name="Рисунок 27" descr="Изображение выглядит как ед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149F0098-76F8-8844-97BD-E1C888D262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369" r="25492"/>
          <a:stretch/>
        </p:blipFill>
        <p:spPr>
          <a:xfrm>
            <a:off x="9636962" y="4016854"/>
            <a:ext cx="1610715" cy="196668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B338BA6-E80D-4148-A89B-8AA6E6D57E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2106" y="4016854"/>
            <a:ext cx="1857315" cy="18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7416DE0-BFD4-524F-9F10-0D0C4750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  <a:r>
              <a:rPr lang="en-US" dirty="0"/>
              <a:t>: </a:t>
            </a:r>
            <a:r>
              <a:rPr lang="ru-RU" dirty="0"/>
              <a:t>широкий выбор</a:t>
            </a:r>
          </a:p>
        </p:txBody>
      </p:sp>
      <p:pic>
        <p:nvPicPr>
          <p:cNvPr id="7" name="Объект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08AD45F-7E05-8143-B8D5-23597D9FC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3486" y="781711"/>
            <a:ext cx="998053" cy="1147296"/>
          </a:xfrm>
        </p:spPr>
      </p:pic>
      <p:pic>
        <p:nvPicPr>
          <p:cNvPr id="9" name="Рисунок 8" descr="Изображение выглядит как часы, рисунок, знак&#10;&#10;Автоматически созданное описание">
            <a:extLst>
              <a:ext uri="{FF2B5EF4-FFF2-40B4-BE49-F238E27FC236}">
                <a16:creationId xmlns:a16="http://schemas.microsoft.com/office/drawing/2014/main" id="{81A8A286-9BDA-4B4F-B70B-90DC86BC5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0628" y="781711"/>
            <a:ext cx="1649675" cy="12784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F2355-B6D1-C44D-BB45-F342E2A822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32" y="2430677"/>
            <a:ext cx="3438326" cy="1491406"/>
          </a:xfrm>
          <a:prstGeom prst="rect">
            <a:avLst/>
          </a:prstGeom>
          <a:noFill/>
        </p:spPr>
      </p:pic>
      <p:pic>
        <p:nvPicPr>
          <p:cNvPr id="12" name="Рисунок 11" descr="Изображение выглядит как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72D33B64-2D01-8642-8FB1-41B37EB7E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3297" y="945443"/>
            <a:ext cx="3090084" cy="1006178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8B0B8887-1332-5048-A18F-8F27C17A2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8349" y="2561956"/>
            <a:ext cx="1857315" cy="1061323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рисунок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8E3EE14B-418D-C448-87A1-9F3BDAA617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1082" y="2690636"/>
            <a:ext cx="2487052" cy="932644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40E289AD-ED54-7E41-8E36-6D613D2F6F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0653" y="4166005"/>
            <a:ext cx="1523717" cy="155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4A1ED2F-BE17-EF43-839B-7988823727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6298" y="4233613"/>
            <a:ext cx="1326678" cy="1491407"/>
          </a:xfrm>
          <a:prstGeom prst="rect">
            <a:avLst/>
          </a:prstGeom>
        </p:spPr>
      </p:pic>
      <p:pic>
        <p:nvPicPr>
          <p:cNvPr id="28" name="Рисунок 27" descr="Изображение выглядит как ед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149F0098-76F8-8844-97BD-E1C888D262F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369" r="25492"/>
          <a:stretch/>
        </p:blipFill>
        <p:spPr>
          <a:xfrm>
            <a:off x="9636962" y="4016854"/>
            <a:ext cx="1610715" cy="196668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B338BA6-E80D-4148-A89B-8AA6E6D57EA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2106" y="4016854"/>
            <a:ext cx="1857315" cy="18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3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793" y="1111311"/>
            <a:ext cx="3531079" cy="4601183"/>
          </a:xfrm>
        </p:spPr>
        <p:txBody>
          <a:bodyPr>
            <a:normAutofit/>
          </a:bodyPr>
          <a:lstStyle/>
          <a:p>
            <a:r>
              <a:rPr lang="ru-RU" sz="4000" dirty="0"/>
              <a:t>Почему </a:t>
            </a:r>
            <a:r>
              <a:rPr lang="en-US" sz="4000" dirty="0"/>
              <a:t>Python</a:t>
            </a:r>
            <a:r>
              <a:rPr lang="ru-RU" sz="4000" dirty="0"/>
              <a:t>, а не </a:t>
            </a:r>
            <a:r>
              <a:rPr lang="en-US" sz="4000" dirty="0" err="1"/>
              <a:t>Matlab</a:t>
            </a:r>
            <a:r>
              <a:rPr lang="ru-RU" sz="4000" dirty="0"/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9266" y="801666"/>
            <a:ext cx="7816227" cy="5278774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endParaRPr lang="ru-RU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sz="2400" dirty="0"/>
              <a:t>Более широкий спектр применения</a:t>
            </a:r>
            <a:r>
              <a:rPr lang="en-US" sz="2400" dirty="0"/>
              <a:t>: </a:t>
            </a:r>
            <a:endParaRPr lang="ru-RU" sz="2400" dirty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200" dirty="0"/>
              <a:t>вычислительная математика (как и </a:t>
            </a:r>
            <a:r>
              <a:rPr lang="en-US" sz="2200" dirty="0" err="1"/>
              <a:t>Matlab</a:t>
            </a:r>
            <a:r>
              <a:rPr lang="en-US" sz="2200" dirty="0"/>
              <a:t>)</a:t>
            </a:r>
            <a:r>
              <a:rPr lang="ru-RU" sz="2200" dirty="0"/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web-</a:t>
            </a:r>
            <a:r>
              <a:rPr lang="ru-RU" sz="2200" dirty="0"/>
              <a:t>разработка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GUI</a:t>
            </a:r>
            <a:endParaRPr lang="ru-RU" sz="2200" dirty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Unix-shell </a:t>
            </a:r>
            <a:r>
              <a:rPr lang="ru-RU" sz="2200" dirty="0"/>
              <a:t>скрипты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Open Source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sz="2400" dirty="0"/>
              <a:t>Высокая популярность.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93" y="601249"/>
            <a:ext cx="3410765" cy="1479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0282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Почему </a:t>
            </a:r>
            <a:r>
              <a:rPr lang="en-US" sz="4000" dirty="0"/>
              <a:t>Python</a:t>
            </a:r>
            <a:r>
              <a:rPr lang="ru-RU" sz="4000" dirty="0"/>
              <a:t>, а не С++?</a:t>
            </a:r>
            <a:br>
              <a:rPr lang="ru-RU" dirty="0"/>
            </a:b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E879ACE-E435-9445-9870-CB289029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26511"/>
            <a:ext cx="7315200" cy="5611659"/>
          </a:xfrm>
        </p:spPr>
        <p:txBody>
          <a:bodyPr anchor="ctr">
            <a:norm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Более лаконичный синтаксис позволяет сконцентрироваться только на изучении аспектов ООП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-RU" sz="2400" dirty="0"/>
              <a:t>Программы на </a:t>
            </a:r>
            <a:r>
              <a:rPr lang="en-US" sz="2400" dirty="0"/>
              <a:t>Python </a:t>
            </a:r>
            <a:r>
              <a:rPr lang="ru-RU" sz="2400" dirty="0"/>
              <a:t>исполняются «медленней» программ на С++, но эта проблема отчасти решается</a:t>
            </a:r>
            <a:r>
              <a:rPr lang="en-US" sz="2400" dirty="0"/>
              <a:t> </a:t>
            </a:r>
            <a:r>
              <a:rPr lang="ru-RU" sz="2400" dirty="0"/>
              <a:t>с помощью библиотек.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AAEB58-7918-B743-88FA-CEC69086FD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65" y="310220"/>
            <a:ext cx="3751468" cy="1627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576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0B8331D-A68C-B64E-9E5E-12E4E77F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34" y="1123837"/>
            <a:ext cx="3206663" cy="4601183"/>
          </a:xfrm>
        </p:spPr>
        <p:txBody>
          <a:bodyPr/>
          <a:lstStyle/>
          <a:p>
            <a:r>
              <a:rPr lang="ru-RU" dirty="0"/>
              <a:t>Вступительные вопросы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07B8766-416C-0144-97E7-6E5EFF26E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Кто имел дело с языком </a:t>
            </a:r>
            <a:r>
              <a:rPr lang="en-US" sz="2800" dirty="0"/>
              <a:t>Python</a:t>
            </a:r>
            <a:r>
              <a:rPr lang="ru-RU" sz="2800" dirty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Какие </a:t>
            </a:r>
            <a:r>
              <a:rPr lang="en-US" sz="2800" dirty="0"/>
              <a:t>online-</a:t>
            </a:r>
            <a:r>
              <a:rPr lang="ru-RU" sz="2800" dirty="0"/>
              <a:t>курсы проходили?</a:t>
            </a:r>
          </a:p>
        </p:txBody>
      </p:sp>
    </p:spTree>
    <p:extLst>
      <p:ext uri="{BB962C8B-B14F-4D97-AF65-F5344CB8AC3E}">
        <p14:creationId xmlns:p14="http://schemas.microsoft.com/office/powerpoint/2010/main" val="612298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23837"/>
            <a:ext cx="3411529" cy="4601183"/>
          </a:xfrm>
        </p:spPr>
        <p:txBody>
          <a:bodyPr>
            <a:normAutofit/>
          </a:bodyPr>
          <a:lstStyle/>
          <a:p>
            <a:r>
              <a:rPr lang="ru-RU" sz="4000" dirty="0"/>
              <a:t>Язык </a:t>
            </a:r>
            <a:r>
              <a:rPr lang="en-US" sz="4000" dirty="0"/>
              <a:t>Python: </a:t>
            </a:r>
            <a:r>
              <a:rPr lang="ru-RU" sz="4000" dirty="0"/>
              <a:t>библиотеки из курса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0DC963C-4457-1249-A757-BDF935F0D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7480" y="4582339"/>
            <a:ext cx="2534142" cy="1900607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8D5B3E-3123-BE4A-9A4F-9D48D3EAF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23"/>
          <a:stretch/>
        </p:blipFill>
        <p:spPr>
          <a:xfrm>
            <a:off x="8517480" y="1123837"/>
            <a:ext cx="2279974" cy="9343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C5A817-BB05-294F-BD7A-A3EC51698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098" y="1862277"/>
            <a:ext cx="3954813" cy="15621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AD7ABE-2835-904A-98DF-D4751FF1D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987" y="2643352"/>
            <a:ext cx="1859128" cy="185912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DA64567-05D8-0342-9168-090EC60AB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908" y="4138586"/>
            <a:ext cx="4853194" cy="88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2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051C48EC-EFFB-DB43-B676-C092C43D3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20" t="56666" r="3723" b="909"/>
          <a:stretch/>
        </p:blipFill>
        <p:spPr>
          <a:xfrm>
            <a:off x="3624258" y="2094593"/>
            <a:ext cx="8116207" cy="265967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23837"/>
            <a:ext cx="3419605" cy="4601183"/>
          </a:xfrm>
        </p:spPr>
        <p:txBody>
          <a:bodyPr>
            <a:normAutofit/>
          </a:bodyPr>
          <a:lstStyle/>
          <a:p>
            <a:r>
              <a:rPr lang="ru-RU" sz="4000" dirty="0"/>
              <a:t>Язык </a:t>
            </a:r>
            <a:r>
              <a:rPr lang="en-US" sz="4000" dirty="0"/>
              <a:t>Python: </a:t>
            </a:r>
            <a:r>
              <a:rPr lang="ru-RU" sz="4000" dirty="0"/>
              <a:t>другие 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2512889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FE42C-DDB8-A948-9B11-160E6E53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16" y="1123837"/>
            <a:ext cx="3144033" cy="4601183"/>
          </a:xfrm>
        </p:spPr>
        <p:txBody>
          <a:bodyPr>
            <a:normAutofit/>
          </a:bodyPr>
          <a:lstStyle/>
          <a:p>
            <a:r>
              <a:rPr lang="ru-RU" sz="4000" dirty="0"/>
              <a:t>На заметку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9C139720-F3A0-7A4A-BF59-3FB0A883CA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893632"/>
              </p:ext>
            </p:extLst>
          </p:nvPr>
        </p:nvGraphicFramePr>
        <p:xfrm>
          <a:off x="3682653" y="603745"/>
          <a:ext cx="7950024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061397-B0C6-8F41-AA15-6DD107C3A56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15587" r="9766" b="21098"/>
          <a:stretch/>
        </p:blipFill>
        <p:spPr>
          <a:xfrm>
            <a:off x="7509219" y="2865346"/>
            <a:ext cx="1800378" cy="598071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A17D12-7BEA-994E-9A79-F7E7596F5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824" y="2865346"/>
            <a:ext cx="1089764" cy="122507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8A4AA06-6ADA-354C-89B8-5C259EC2D497}"/>
              </a:ext>
            </a:extLst>
          </p:cNvPr>
          <p:cNvSpPr/>
          <p:nvPr/>
        </p:nvSpPr>
        <p:spPr>
          <a:xfrm>
            <a:off x="3744222" y="903548"/>
            <a:ext cx="78268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Последовательность этапов разработки вычислительных</a:t>
            </a:r>
          </a:p>
          <a:p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программ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580582-54D6-5743-AA43-976877CCE4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0156" y="4357718"/>
            <a:ext cx="2862521" cy="21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43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ru-RU" dirty="0"/>
              <a:t>Темы</a:t>
            </a:r>
            <a:r>
              <a:rPr lang="en-US" dirty="0"/>
              <a:t> </a:t>
            </a:r>
            <a:r>
              <a:rPr lang="ru-RU" dirty="0"/>
              <a:t>из курса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2DBC2-1459-443E-AF53-4DAE57C0DB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908047"/>
              </p:ext>
            </p:extLst>
          </p:nvPr>
        </p:nvGraphicFramePr>
        <p:xfrm>
          <a:off x="3058437" y="150312"/>
          <a:ext cx="4896000" cy="6438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C5FB087D-A134-694B-A5F1-6755BA0808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065559"/>
              </p:ext>
            </p:extLst>
          </p:nvPr>
        </p:nvGraphicFramePr>
        <p:xfrm>
          <a:off x="6231388" y="150312"/>
          <a:ext cx="6674596" cy="6438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FE2B5EC-429B-114E-8AC4-04E57979E035}"/>
              </a:ext>
            </a:extLst>
          </p:cNvPr>
          <p:cNvSpPr txBox="1"/>
          <p:nvPr/>
        </p:nvSpPr>
        <p:spPr>
          <a:xfrm>
            <a:off x="7340252" y="2893512"/>
            <a:ext cx="375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7030A0"/>
                </a:solidFill>
              </a:rPr>
              <a:t>:</a:t>
            </a:r>
            <a:endParaRPr lang="ru-RU" sz="5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026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FFFFFF"/>
                </a:solidFill>
              </a:rPr>
              <a:t>Итоги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ru-RU" dirty="0"/>
              <a:t>2. Основные принципы ООП: 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200" dirty="0"/>
              <a:t>абстракция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200" dirty="0"/>
              <a:t>инкапсуляция 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200" dirty="0"/>
              <a:t>наследование 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200" dirty="0"/>
              <a:t>полиморфизм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58CBD4C-E641-3847-8204-3A9E93282D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ru-RU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/>
              <a:t>3. Язык	                         </a:t>
            </a:r>
            <a:r>
              <a:rPr lang="en-US" dirty="0"/>
              <a:t>:</a:t>
            </a:r>
            <a:r>
              <a:rPr lang="ru-RU" dirty="0"/>
              <a:t>   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dirty="0"/>
              <a:t>с лаконичным синтаксисом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dirty="0"/>
              <a:t>медленный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dirty="0"/>
              <a:t>большой набор библиотек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dirty="0"/>
              <a:t>подходит для </a:t>
            </a:r>
            <a:r>
              <a:rPr lang="ru-RU" dirty="0" err="1"/>
              <a:t>прототипирования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14745" r="9605" b="14672"/>
          <a:stretch/>
        </p:blipFill>
        <p:spPr>
          <a:xfrm>
            <a:off x="8755695" y="2144058"/>
            <a:ext cx="1301219" cy="4774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E348082-102C-7E4B-9DAA-930ABA452C98}"/>
              </a:ext>
            </a:extLst>
          </p:cNvPr>
          <p:cNvSpPr/>
          <p:nvPr/>
        </p:nvSpPr>
        <p:spPr>
          <a:xfrm>
            <a:off x="4262324" y="585997"/>
            <a:ext cx="6636105" cy="1075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ООП используется при написании крупных программных комплексов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F374E1-7A3B-5641-A4A3-D4AC7CF7EEE6}"/>
                  </a:ext>
                </a:extLst>
              </p:cNvPr>
              <p:cNvSpPr txBox="1"/>
              <p:nvPr/>
            </p:nvSpPr>
            <p:spPr>
              <a:xfrm>
                <a:off x="4123936" y="5204490"/>
                <a:ext cx="738836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P.S. </a:t>
                </a:r>
                <a:r>
                  <a:rPr lang="ru-RU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«Ускоренный» прототип – может подойти на роль программы для защиты диплома </a:t>
                </a:r>
                <a:r>
                  <a:rPr lang="ru-RU" sz="20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(Вы должны уточнить это у своего научного руководителя</a:t>
                </a:r>
                <a:r>
                  <a:rPr lang="en-US" sz="20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; </a:t>
                </a:r>
                <a:r>
                  <a:rPr lang="ru-RU" sz="20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возможно, Вам скажут заменить </a:t>
                </a:r>
                <a:r>
                  <a:rPr lang="en-US" sz="20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Python </a:t>
                </a:r>
                <a14:m>
                  <m:oMath xmlns:m="http://schemas.openxmlformats.org/officeDocument/2006/math">
                    <m:r>
                      <a:rPr lang="en-US" sz="2000" b="1" i="1" u="sng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Matlab)</a:t>
                </a:r>
                <a:endParaRPr lang="ru-RU" sz="2000" b="1" u="sng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F374E1-7A3B-5641-A4A3-D4AC7CF7E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36" y="5204490"/>
                <a:ext cx="7388368" cy="1323439"/>
              </a:xfrm>
              <a:prstGeom prst="rect">
                <a:avLst/>
              </a:prstGeom>
              <a:blipFill>
                <a:blip r:embed="rId3"/>
                <a:stretch>
                  <a:fillRect l="-859" t="-1905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208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4AFA2-D246-49DD-B033-7056F78E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Касательно дипломной программы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75A7C0F-3113-4603-9AA6-CD252C830599}"/>
              </a:ext>
            </a:extLst>
          </p:cNvPr>
          <p:cNvGrpSpPr/>
          <p:nvPr/>
        </p:nvGrpSpPr>
        <p:grpSpPr>
          <a:xfrm>
            <a:off x="3728152" y="1341884"/>
            <a:ext cx="7198848" cy="2185579"/>
            <a:chOff x="3728152" y="1849716"/>
            <a:chExt cx="7198848" cy="344254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Диаграмма 7">
                  <a:extLst>
                    <a:ext uri="{FF2B5EF4-FFF2-40B4-BE49-F238E27FC236}">
                      <a16:creationId xmlns:a16="http://schemas.microsoft.com/office/drawing/2014/main" id="{62DE3304-3B0D-43BE-A4F3-C4D5A709D366}"/>
                    </a:ext>
                  </a:extLst>
                </p:cNvPr>
                <p:cNvGraphicFramePr/>
                <p:nvPr/>
              </p:nvGraphicFramePr>
              <p:xfrm>
                <a:off x="3728152" y="1849716"/>
                <a:ext cx="7198848" cy="344254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</mc:Choice>
          <mc:Fallback xmlns="">
            <p:graphicFrame>
              <p:nvGraphicFramePr>
                <p:cNvPr id="8" name="Диаграмма 7">
                  <a:extLst>
                    <a:ext uri="{FF2B5EF4-FFF2-40B4-BE49-F238E27FC236}">
                      <a16:creationId xmlns:a16="http://schemas.microsoft.com/office/drawing/2014/main" id="{62DE3304-3B0D-43BE-A4F3-C4D5A709D36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5714282"/>
                    </p:ext>
                  </p:extLst>
                </p:nvPr>
              </p:nvGraphicFramePr>
              <p:xfrm>
                <a:off x="3728152" y="1849716"/>
                <a:ext cx="7198848" cy="344254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3702409-B091-49A4-B822-2F5F6E706506}"/>
                    </a:ext>
                  </a:extLst>
                </p:cNvPr>
                <p:cNvSpPr txBox="1"/>
                <p:nvPr/>
              </p:nvSpPr>
              <p:spPr>
                <a:xfrm>
                  <a:off x="6482014" y="4241703"/>
                  <a:ext cx="20566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GB" dirty="0"/>
                    <a:t> </a:t>
                  </a:r>
                  <a:r>
                    <a:rPr lang="ru-RU" dirty="0"/>
                    <a:t>расчетов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3702409-B091-49A4-B822-2F5F6E706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014" y="4241703"/>
                  <a:ext cx="2056613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2821" b="-9487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21B2D41-9EF8-409F-9764-BCA4794BACE6}"/>
                    </a:ext>
                  </a:extLst>
                </p:cNvPr>
                <p:cNvSpPr txBox="1"/>
                <p:nvPr/>
              </p:nvSpPr>
              <p:spPr>
                <a:xfrm>
                  <a:off x="3972505" y="4057037"/>
                  <a:ext cx="27726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dirty="0"/>
                    <a:t> </a:t>
                  </a:r>
                  <a:r>
                    <a:rPr lang="ru-RU" dirty="0"/>
                    <a:t>на написание и отладку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21B2D41-9EF8-409F-9764-BCA4794BA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505" y="4057037"/>
                  <a:ext cx="2772659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3158" r="-220" b="-10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0FE14C5A-1C24-4B5D-B524-CF040AF9109F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5358835" y="3734203"/>
              <a:ext cx="0" cy="3228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F935434-9615-498B-9D1F-E598B0908A09}"/>
                  </a:ext>
                </a:extLst>
              </p:cNvPr>
              <p:cNvSpPr txBox="1"/>
              <p:nvPr/>
            </p:nvSpPr>
            <p:spPr>
              <a:xfrm>
                <a:off x="3697163" y="221035"/>
                <a:ext cx="76142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Случай численного решения системы уравнений нефтяной гидродинамики (</a:t>
                </a: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ru-RU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классу УрЧП) на мелкой пространственной сетке (соотношения примерные)</a:t>
                </a: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</a:t>
                </a:r>
                <a:endParaRPr lang="ru-RU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F935434-9615-498B-9D1F-E598B090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163" y="221035"/>
                <a:ext cx="7614293" cy="1015663"/>
              </a:xfrm>
              <a:prstGeom prst="rect">
                <a:avLst/>
              </a:prstGeom>
              <a:blipFill>
                <a:blip r:embed="rId6"/>
                <a:stretch>
                  <a:fillRect l="-800" t="-2994" r="-1440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7C9B3BF-9A72-47A1-A2AE-FA24464C38F1}"/>
              </a:ext>
            </a:extLst>
          </p:cNvPr>
          <p:cNvGrpSpPr/>
          <p:nvPr/>
        </p:nvGrpSpPr>
        <p:grpSpPr>
          <a:xfrm>
            <a:off x="3200401" y="4769281"/>
            <a:ext cx="7726599" cy="2426964"/>
            <a:chOff x="3200401" y="1849716"/>
            <a:chExt cx="7726599" cy="344254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5" name="Диаграмма 44">
                  <a:extLst>
                    <a:ext uri="{FF2B5EF4-FFF2-40B4-BE49-F238E27FC236}">
                      <a16:creationId xmlns:a16="http://schemas.microsoft.com/office/drawing/2014/main" id="{92D710F0-1CC2-48E2-B8B7-6C21B96BA613}"/>
                    </a:ext>
                  </a:extLst>
                </p:cNvPr>
                <p:cNvGraphicFramePr/>
                <p:nvPr/>
              </p:nvGraphicFramePr>
              <p:xfrm>
                <a:off x="3728152" y="1849716"/>
                <a:ext cx="7198848" cy="344254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</mc:Choice>
          <mc:Fallback xmlns="">
            <p:graphicFrame>
              <p:nvGraphicFramePr>
                <p:cNvPr id="45" name="Диаграмма 44">
                  <a:extLst>
                    <a:ext uri="{FF2B5EF4-FFF2-40B4-BE49-F238E27FC236}">
                      <a16:creationId xmlns:a16="http://schemas.microsoft.com/office/drawing/2014/main" id="{92D710F0-1CC2-48E2-B8B7-6C21B96BA61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42665851"/>
                    </p:ext>
                  </p:extLst>
                </p:nvPr>
              </p:nvGraphicFramePr>
              <p:xfrm>
                <a:off x="3728152" y="1849716"/>
                <a:ext cx="7198848" cy="344254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FCDC6BA-41BB-4DEE-AF52-0F4806531D43}"/>
                    </a:ext>
                  </a:extLst>
                </p:cNvPr>
                <p:cNvSpPr txBox="1"/>
                <p:nvPr/>
              </p:nvSpPr>
              <p:spPr>
                <a:xfrm>
                  <a:off x="6482014" y="4241703"/>
                  <a:ext cx="20566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GB" dirty="0"/>
                    <a:t> </a:t>
                  </a:r>
                  <a:r>
                    <a:rPr lang="ru-RU" dirty="0"/>
                    <a:t>расчетов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FCDC6BA-41BB-4DEE-AF52-0F4806531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014" y="4241703"/>
                  <a:ext cx="2056613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3953" b="-7674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1CB440D-8F41-423F-AB0E-2226F6DDC84F}"/>
                    </a:ext>
                  </a:extLst>
                </p:cNvPr>
                <p:cNvSpPr txBox="1"/>
                <p:nvPr/>
              </p:nvSpPr>
              <p:spPr>
                <a:xfrm>
                  <a:off x="3200401" y="4084186"/>
                  <a:ext cx="27726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dirty="0"/>
                    <a:t> </a:t>
                  </a:r>
                  <a:r>
                    <a:rPr lang="ru-RU" dirty="0"/>
                    <a:t>на написание и отладку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1CB440D-8F41-423F-AB0E-2226F6DDC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401" y="4084186"/>
                  <a:ext cx="2772659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4286" r="-220" b="-8095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47598DBF-7FD4-4505-992D-79CCEA3C7014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4586731" y="3761352"/>
              <a:ext cx="0" cy="3228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6CD4DC8-9B28-4C1B-80C5-9FB4CB69A92A}"/>
              </a:ext>
            </a:extLst>
          </p:cNvPr>
          <p:cNvSpPr/>
          <p:nvPr/>
        </p:nvSpPr>
        <p:spPr>
          <a:xfrm>
            <a:off x="3697163" y="3527463"/>
            <a:ext cx="78883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Случай численного решения системы уравнений молекулярной динамики с «огромным» (требуемым на практике) числом частиц (соотношения примерные)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49EA6B-0F7A-3E44-ADDE-AA09E0ACC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3104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FBEB200-1B91-BB4F-9273-EB730C94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17C6896-2F37-E244-B927-BE7CA4414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106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4AFA2-D246-49DD-B033-7056F78E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окончании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74A3CF-255C-44DA-AB00-4D8F538EC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Знание языка </a:t>
            </a:r>
            <a:r>
              <a:rPr lang="en-GB" sz="2400" dirty="0"/>
              <a:t>Python</a:t>
            </a:r>
            <a:r>
              <a:rPr lang="ru-RU" sz="2400" dirty="0"/>
              <a:t> и его «основных» библиотек</a:t>
            </a:r>
            <a:r>
              <a:rPr lang="en-GB" sz="2400" dirty="0"/>
              <a:t> </a:t>
            </a:r>
            <a:r>
              <a:rPr lang="ru-RU" sz="2400" dirty="0"/>
              <a:t>на</a:t>
            </a:r>
            <a:r>
              <a:rPr lang="en-US" sz="2400" dirty="0"/>
              <a:t> 7</a:t>
            </a:r>
            <a:r>
              <a:rPr lang="ru-RU" sz="2400" dirty="0"/>
              <a:t>0%</a:t>
            </a:r>
          </a:p>
          <a:p>
            <a:r>
              <a:rPr lang="ru-RU" sz="2400" dirty="0"/>
              <a:t>Знание основных принципов ООП</a:t>
            </a:r>
          </a:p>
          <a:p>
            <a:r>
              <a:rPr lang="ru-RU" sz="2400" dirty="0"/>
              <a:t>Умение использовать последние для написания крупных вычислительных программ</a:t>
            </a:r>
            <a:endParaRPr lang="ru-RU" sz="2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ru-RU" sz="24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ru-RU" sz="24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Полученные в курсе знания можно применить для написания программы, выносящейся на защиту диплома.</a:t>
            </a:r>
          </a:p>
        </p:txBody>
      </p:sp>
    </p:spTree>
    <p:extLst>
      <p:ext uri="{BB962C8B-B14F-4D97-AF65-F5344CB8AC3E}">
        <p14:creationId xmlns:p14="http://schemas.microsoft.com/office/powerpoint/2010/main" val="3614468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r"/>
            <a:r>
              <a:rPr lang="ru-RU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Спасибо за внимание.</a:t>
            </a:r>
            <a:br>
              <a:rPr lang="ru-RU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Готов ответить на ваши вопросы.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7856389" y="1083732"/>
            <a:ext cx="3507654" cy="469053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karpaev@phystech.edu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81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r"/>
            <a:r>
              <a:rPr lang="ru-RU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Спасибо за внимание.</a:t>
            </a:r>
            <a:br>
              <a:rPr lang="ru-RU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Готов ответить на ваши вопросы.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7856389" y="1083732"/>
            <a:ext cx="3507654" cy="469053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karpaev@phystech.edu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4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Мотивация создания курса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69268" y="300437"/>
                <a:ext cx="7315200" cy="5120640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ru-RU" b="1" dirty="0"/>
                  <a:t>Ситуация</a:t>
                </a:r>
                <a:r>
                  <a:rPr lang="en-US" b="1" dirty="0"/>
                  <a:t>: </a:t>
                </a:r>
                <a:r>
                  <a:rPr lang="ru-RU" dirty="0">
                    <a:solidFill>
                      <a:srgbClr val="FF0000"/>
                    </a:solidFill>
                  </a:rPr>
                  <a:t>недостаток времени на рассмотрение технологий программирования в институтском курсе «Вычислительная математика»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ru-RU" dirty="0">
                    <a:solidFill>
                      <a:srgbClr val="FF0000"/>
                    </a:solidFill>
                  </a:rPr>
                  <a:t> проблемы</a:t>
                </a:r>
                <a:r>
                  <a:rPr lang="en-US" dirty="0">
                    <a:solidFill>
                      <a:srgbClr val="FF0000"/>
                    </a:solidFill>
                  </a:rPr>
                  <a:t>:</a:t>
                </a:r>
              </a:p>
              <a:p>
                <a:r>
                  <a:rPr lang="ru-RU" dirty="0">
                    <a:solidFill>
                      <a:srgbClr val="FF0000"/>
                    </a:solidFill>
                  </a:rPr>
                  <a:t>неоптимальный выбор языка программирования</a:t>
                </a:r>
              </a:p>
              <a:p>
                <a:r>
                  <a:rPr lang="ru-RU" dirty="0">
                    <a:solidFill>
                      <a:srgbClr val="FF0000"/>
                    </a:solidFill>
                  </a:rPr>
                  <a:t>написание программ в неоптимальной парадигме</a:t>
                </a:r>
                <a:r>
                  <a:rPr lang="en-US" dirty="0">
                    <a:solidFill>
                      <a:srgbClr val="FF0000"/>
                    </a:solidFill>
                  </a:rPr>
                  <a:t>/</a:t>
                </a:r>
                <a:r>
                  <a:rPr lang="ru-RU" dirty="0">
                    <a:solidFill>
                      <a:srgbClr val="FF0000"/>
                    </a:solidFill>
                  </a:rPr>
                  <a:t>подходе</a:t>
                </a:r>
              </a:p>
              <a:p>
                <a:r>
                  <a:rPr lang="ru-RU" dirty="0">
                    <a:solidFill>
                      <a:srgbClr val="FF0000"/>
                    </a:solidFill>
                  </a:rPr>
                  <a:t>нежелательное оформление кода программ</a:t>
                </a:r>
                <a:r>
                  <a:rPr lang="en-US" dirty="0">
                    <a:solidFill>
                      <a:srgbClr val="FF0000"/>
                    </a:solidFill>
                  </a:rPr>
                  <a:t>:</a:t>
                </a:r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268" y="300437"/>
                <a:ext cx="7315200" cy="5120640"/>
              </a:xfrm>
              <a:blipFill>
                <a:blip r:embed="rId2"/>
                <a:stretch>
                  <a:fillRect l="-867" t="-14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" descr="page3image1797120">
            <a:extLst>
              <a:ext uri="{FF2B5EF4-FFF2-40B4-BE49-F238E27FC236}">
                <a16:creationId xmlns:a16="http://schemas.microsoft.com/office/drawing/2014/main" id="{F01F37C2-B544-EB49-9644-A2D82F388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40004" r="21555" b="-116"/>
          <a:stretch/>
        </p:blipFill>
        <p:spPr bwMode="auto">
          <a:xfrm>
            <a:off x="3852594" y="2655519"/>
            <a:ext cx="4486811" cy="408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3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Цел</a:t>
            </a:r>
            <a:r>
              <a:rPr lang="ru-RU" sz="4000" dirty="0"/>
              <a:t>и</a:t>
            </a:r>
            <a:r>
              <a:rPr lang="ru-RU" sz="4000" dirty="0">
                <a:solidFill>
                  <a:srgbClr val="FFFFFF"/>
                </a:solidFill>
              </a:rPr>
              <a:t> курса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anchor="ctr">
            <a:normAutofit/>
          </a:bodyPr>
          <a:lstStyle/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ru-RU" sz="2200" dirty="0">
                <a:ea typeface="Tahoma" panose="020B0604030504040204" pitchFamily="34" charset="0"/>
                <a:cs typeface="Tahoma" panose="020B0604030504040204" pitchFamily="34" charset="0"/>
              </a:rPr>
              <a:t>Обучение основам языка </a:t>
            </a:r>
            <a:r>
              <a:rPr lang="en-US" sz="2200" dirty="0"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endParaRPr lang="ru-RU" sz="2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ru-RU" sz="2200" dirty="0">
                <a:ea typeface="Tahoma" panose="020B0604030504040204" pitchFamily="34" charset="0"/>
                <a:cs typeface="Tahoma" panose="020B0604030504040204" pitchFamily="34" charset="0"/>
              </a:rPr>
              <a:t>Обучение использованию принципов парадигмы ООП на </a:t>
            </a:r>
            <a:r>
              <a:rPr lang="ru-RU" sz="2200" b="1" dirty="0">
                <a:ea typeface="Tahoma" panose="020B0604030504040204" pitchFamily="34" charset="0"/>
                <a:cs typeface="Tahoma" panose="020B0604030504040204" pitchFamily="34" charset="0"/>
              </a:rPr>
              <a:t>простых примерах вычислительных задач</a:t>
            </a:r>
            <a:endParaRPr lang="en-US" sz="22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ru-RU" sz="2200" dirty="0">
                <a:ea typeface="Tahoma" panose="020B0604030504040204" pitchFamily="34" charset="0"/>
                <a:cs typeface="Tahoma" panose="020B0604030504040204" pitchFamily="34" charset="0"/>
              </a:rPr>
              <a:t>Демонстрация приближенного стандарта оформления кода вычислительных программ.</a:t>
            </a:r>
          </a:p>
          <a:p>
            <a:pPr marL="502920" lvl="1" indent="0">
              <a:spcBef>
                <a:spcPts val="1800"/>
              </a:spcBef>
              <a:spcAft>
                <a:spcPts val="1800"/>
              </a:spcAft>
              <a:buNone/>
            </a:pPr>
            <a:endParaRPr lang="ru-RU" sz="22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2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7C9E2-1F34-D44E-8DB9-27689BCF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 посещений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06438F-555C-F64F-86B2-0A81A5935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Ситуация</a:t>
            </a:r>
            <a:r>
              <a:rPr lang="en-US" sz="2800" dirty="0"/>
              <a:t>: </a:t>
            </a:r>
            <a:r>
              <a:rPr lang="ru-RU" sz="2800" dirty="0"/>
              <a:t>множество курсов по </a:t>
            </a:r>
            <a:r>
              <a:rPr lang="en-US" sz="2800" dirty="0"/>
              <a:t>Python </a:t>
            </a:r>
            <a:r>
              <a:rPr lang="ru-RU" sz="2800" dirty="0"/>
              <a:t>в сети Интернет</a:t>
            </a:r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  <a:p>
            <a:r>
              <a:rPr lang="ru-RU" sz="2800" dirty="0"/>
              <a:t>В чем отличие моего курса?</a:t>
            </a:r>
          </a:p>
          <a:p>
            <a:pPr lvl="1"/>
            <a:r>
              <a:rPr lang="ru-RU" sz="2400" dirty="0"/>
              <a:t>Совмещение этих подходов.</a:t>
            </a:r>
            <a:endParaRPr lang="ru-RU" sz="2400" b="1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9D6C91B-5038-C043-81F7-1B40EBE61731}"/>
              </a:ext>
            </a:extLst>
          </p:cNvPr>
          <p:cNvGrpSpPr/>
          <p:nvPr/>
        </p:nvGrpSpPr>
        <p:grpSpPr>
          <a:xfrm>
            <a:off x="3582444" y="2392471"/>
            <a:ext cx="7602024" cy="1741118"/>
            <a:chOff x="3579689" y="2392471"/>
            <a:chExt cx="7751266" cy="1741118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ADA511E4-B133-FD4B-A6D6-503AC0F7AF51}"/>
                </a:ext>
              </a:extLst>
            </p:cNvPr>
            <p:cNvSpPr/>
            <p:nvPr/>
          </p:nvSpPr>
          <p:spPr>
            <a:xfrm>
              <a:off x="3579689" y="2392471"/>
              <a:ext cx="4112564" cy="170463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ООП на языке</a:t>
              </a:r>
            </a:p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Python</a:t>
              </a:r>
              <a:endPara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0A3DA03C-E72A-EC4A-AA7F-9DC1DFA9B706}"/>
                </a:ext>
              </a:extLst>
            </p:cNvPr>
            <p:cNvSpPr/>
            <p:nvPr/>
          </p:nvSpPr>
          <p:spPr>
            <a:xfrm>
              <a:off x="5999967" y="2392471"/>
              <a:ext cx="5330988" cy="1741118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sz="2000" dirty="0"/>
                <a:t> </a:t>
              </a:r>
              <a:r>
                <a:rPr lang="ru-RU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Численные методы с использованием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Python</a:t>
              </a:r>
              <a:endPara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0D4284A-6F2F-A040-85F2-72836D2C2C65}"/>
              </a:ext>
            </a:extLst>
          </p:cNvPr>
          <p:cNvSpPr txBox="1"/>
          <p:nvPr/>
        </p:nvSpPr>
        <p:spPr>
          <a:xfrm>
            <a:off x="6096000" y="3044731"/>
            <a:ext cx="1297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Мой курс</a:t>
            </a:r>
          </a:p>
        </p:txBody>
      </p:sp>
    </p:spTree>
    <p:extLst>
      <p:ext uri="{BB962C8B-B14F-4D97-AF65-F5344CB8AC3E}">
        <p14:creationId xmlns:p14="http://schemas.microsoft.com/office/powerpoint/2010/main" val="3266551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27C386B-FBEE-434F-B519-2A935AF42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16351" y="772833"/>
            <a:ext cx="6597678" cy="3840384"/>
          </a:xfrm>
        </p:spPr>
        <p:txBody>
          <a:bodyPr anchor="b">
            <a:normAutofit/>
          </a:bodyPr>
          <a:lstStyle/>
          <a:p>
            <a:r>
              <a:rPr lang="ru-RU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Введение в ООП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9" y="4613218"/>
            <a:ext cx="6590020" cy="1490566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085C62-ADF2-4CC0-B14D-F4B678F11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72832"/>
            <a:ext cx="1194619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34EF5D1-2322-4C79-BA38-EDD477732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16784" y="758952"/>
            <a:ext cx="278312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8697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2E5203-AA07-4E44-B984-00B043DDE7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627725"/>
              </p:ext>
            </p:extLst>
          </p:nvPr>
        </p:nvGraphicFramePr>
        <p:xfrm>
          <a:off x="3793582" y="1377167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E6B0B2-AE23-984D-A66B-AE10CD45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19605" cy="4601183"/>
          </a:xfrm>
        </p:spPr>
        <p:txBody>
          <a:bodyPr>
            <a:normAutofit/>
          </a:bodyPr>
          <a:lstStyle/>
          <a:p>
            <a:r>
              <a:rPr lang="ru-RU" sz="2800" dirty="0"/>
              <a:t>Некоторые парадигмы программирования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028BC-7347-C844-B9EE-26C49A870944}"/>
              </a:ext>
            </a:extLst>
          </p:cNvPr>
          <p:cNvSpPr txBox="1"/>
          <p:nvPr/>
        </p:nvSpPr>
        <p:spPr>
          <a:xfrm>
            <a:off x="3891987" y="523672"/>
            <a:ext cx="7590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</a:rPr>
              <a:t>Парадигма программирования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это совокупность принципов, методов и понятий, определяющих способ конструирования 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097451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419605" cy="4601183"/>
          </a:xfrm>
        </p:spPr>
        <p:txBody>
          <a:bodyPr>
            <a:normAutofit/>
          </a:bodyPr>
          <a:lstStyle/>
          <a:p>
            <a:br>
              <a:rPr lang="ru-RU" sz="3200" dirty="0"/>
            </a:br>
            <a:r>
              <a:rPr lang="ru-RU" sz="4000" dirty="0"/>
              <a:t>Когда выгодно использовать ООП?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40B63EF-98F6-DC45-9DF6-8F0354D06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6790381" cy="2655706"/>
          </a:xfrm>
        </p:spPr>
        <p:txBody>
          <a:bodyPr>
            <a:normAutofit fontScale="92500"/>
          </a:bodyPr>
          <a:lstStyle/>
          <a:p>
            <a:pPr marL="50292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ООП используют </a:t>
            </a:r>
            <a:r>
              <a:rPr lang="ru-RU" sz="2400" b="1" dirty="0">
                <a:ea typeface="Tahoma" panose="020B0604030504040204" pitchFamily="34" charset="0"/>
                <a:cs typeface="Tahoma" panose="020B0604030504040204" pitchFamily="34" charset="0"/>
              </a:rPr>
              <a:t>при создании крупных программных комплексов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По сравнению с процедурным программированием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Лучшая организация кода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2" pitchFamily="2" charset="2"/>
              <a:buChar char=""/>
            </a:pP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Более легкое расширение функциональности</a:t>
            </a:r>
          </a:p>
          <a:p>
            <a:pPr marL="50292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ООП основано на понятиях </a:t>
            </a:r>
            <a:r>
              <a:rPr lang="ru-RU" sz="2400" b="1" dirty="0">
                <a:ea typeface="Tahoma" panose="020B0604030504040204" pitchFamily="34" charset="0"/>
                <a:cs typeface="Tahoma" panose="020B0604030504040204" pitchFamily="34" charset="0"/>
              </a:rPr>
              <a:t>класса</a:t>
            </a:r>
            <a:r>
              <a:rPr lang="ru-RU" sz="2400" dirty="0">
                <a:ea typeface="Tahoma" panose="020B0604030504040204" pitchFamily="34" charset="0"/>
                <a:cs typeface="Tahoma" panose="020B0604030504040204" pitchFamily="34" charset="0"/>
              </a:rPr>
              <a:t> и </a:t>
            </a:r>
            <a:r>
              <a:rPr lang="ru-RU" sz="2400" b="1" dirty="0">
                <a:ea typeface="Tahoma" panose="020B0604030504040204" pitchFamily="34" charset="0"/>
                <a:cs typeface="Tahoma" panose="020B0604030504040204" pitchFamily="34" charset="0"/>
              </a:rPr>
              <a:t>объекта.</a:t>
            </a:r>
            <a:endParaRPr lang="ru-RU" sz="2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A23FE7-B9BD-2E43-911F-8C65AD635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8" t="7882" r="28678" b="75523"/>
          <a:stretch/>
        </p:blipFill>
        <p:spPr>
          <a:xfrm>
            <a:off x="3997860" y="3855315"/>
            <a:ext cx="7146970" cy="2883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D28F8-E4A7-AD4A-88DB-61E8000CB308}"/>
              </a:ext>
            </a:extLst>
          </p:cNvPr>
          <p:cNvSpPr txBox="1"/>
          <p:nvPr/>
        </p:nvSpPr>
        <p:spPr>
          <a:xfrm>
            <a:off x="5275515" y="3639870"/>
            <a:ext cx="5258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Мой алгоритм выбора подхода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D52AAD0-2891-614B-99CB-D59624A1CE48}"/>
              </a:ext>
            </a:extLst>
          </p:cNvPr>
          <p:cNvCxnSpPr/>
          <p:nvPr/>
        </p:nvCxnSpPr>
        <p:spPr>
          <a:xfrm>
            <a:off x="3419605" y="3542165"/>
            <a:ext cx="84300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81086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vid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1_intro_2018_autumn" id="{4D5A2A8F-51CE-124D-A031-C76A43C01E0C}" vid="{61E93252-F0C9-524D-B088-830D92806B37}"/>
    </a:ext>
  </a:extLst>
</a:theme>
</file>

<file path=ppt/theme/theme2.xml><?xml version="1.0" encoding="utf-8"?>
<a:theme xmlns:a="http://schemas.openxmlformats.org/drawingml/2006/main" name="1_Nvidia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1_intro_2018_autumn" id="{4D5A2A8F-51CE-124D-A031-C76A43C01E0C}" vid="{FB57C3CD-A10F-D34B-9C02-616D46C61577}"/>
    </a:ext>
  </a:extLst>
</a:theme>
</file>

<file path=ppt/theme/theme3.xml><?xml version="1.0" encoding="utf-8"?>
<a:theme xmlns:a="http://schemas.openxmlformats.org/drawingml/2006/main" name="2_Nvidia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1_intro_2018_autumn" id="{4D5A2A8F-51CE-124D-A031-C76A43C01E0C}" vid="{2102675F-DDDD-6142-B9D9-5ABF968627A9}"/>
    </a:ext>
  </a:extLst>
</a:theme>
</file>

<file path=ppt/theme/theme4.xml><?xml version="1.0" encoding="utf-8"?>
<a:theme xmlns:a="http://schemas.openxmlformats.org/drawingml/2006/main" name="3_Nvidia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1_intro_2018_autumn" id="{4D5A2A8F-51CE-124D-A031-C76A43C01E0C}" vid="{3BF1A26D-B735-BF4C-96C4-E2BC9FC1489D}"/>
    </a:ext>
  </a:extLst>
</a:theme>
</file>

<file path=ppt/theme/theme5.xml><?xml version="1.0" encoding="utf-8"?>
<a:theme xmlns:a="http://schemas.openxmlformats.org/drawingml/2006/main" name="Рамка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Рамка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Рамка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9203</TotalTime>
  <Words>1080</Words>
  <Application>Microsoft Macintosh PowerPoint</Application>
  <PresentationFormat>Широкоэкранный</PresentationFormat>
  <Paragraphs>199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39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Corbel</vt:lpstr>
      <vt:lpstr>Lucida Console</vt:lpstr>
      <vt:lpstr>Wingdings</vt:lpstr>
      <vt:lpstr>Wingdings 2</vt:lpstr>
      <vt:lpstr>Wingdings 3</vt:lpstr>
      <vt:lpstr>Nvidia</vt:lpstr>
      <vt:lpstr>1_Nvidia</vt:lpstr>
      <vt:lpstr>2_Nvidia</vt:lpstr>
      <vt:lpstr>3_Nvidia</vt:lpstr>
      <vt:lpstr>Рамка</vt:lpstr>
      <vt:lpstr>Современные технологии ООП численных методов</vt:lpstr>
      <vt:lpstr>Обзор курса</vt:lpstr>
      <vt:lpstr>Вступительные вопросы</vt:lpstr>
      <vt:lpstr>Мотивация создания курса</vt:lpstr>
      <vt:lpstr>Цели курса</vt:lpstr>
      <vt:lpstr>Мотивация посещений курса</vt:lpstr>
      <vt:lpstr>Введение в ООП</vt:lpstr>
      <vt:lpstr>Некоторые парадигмы программирования</vt:lpstr>
      <vt:lpstr> Когда выгодно использовать ООП?</vt:lpstr>
      <vt:lpstr>Цепочка обобщений</vt:lpstr>
      <vt:lpstr>Структура:  простейший пример</vt:lpstr>
      <vt:lpstr>Класс: простейший пример</vt:lpstr>
      <vt:lpstr>Классы – основа ООП</vt:lpstr>
      <vt:lpstr>Классы – основа ООП</vt:lpstr>
      <vt:lpstr>Основные принципы ООП</vt:lpstr>
      <vt:lpstr>Абстракция</vt:lpstr>
      <vt:lpstr>Абстракция: пример</vt:lpstr>
      <vt:lpstr>Абстракция: пример</vt:lpstr>
      <vt:lpstr>Инкапсуляция</vt:lpstr>
      <vt:lpstr>Инкапсуляция: пример</vt:lpstr>
      <vt:lpstr>Наследование</vt:lpstr>
      <vt:lpstr>Наследование: пример</vt:lpstr>
      <vt:lpstr>Полиморфизм</vt:lpstr>
      <vt:lpstr>Презентация PowerPoint</vt:lpstr>
      <vt:lpstr>Выбор языка программирования для курса</vt:lpstr>
      <vt:lpstr>Языки программирования: широкий выбор</vt:lpstr>
      <vt:lpstr>Языки программирования: широкий выбор</vt:lpstr>
      <vt:lpstr>Почему Python, а не Matlab?</vt:lpstr>
      <vt:lpstr>Почему Python, а не С++? </vt:lpstr>
      <vt:lpstr>Язык Python: библиотеки из курса</vt:lpstr>
      <vt:lpstr>Язык Python: другие библиотеки</vt:lpstr>
      <vt:lpstr>На заметку</vt:lpstr>
      <vt:lpstr>Темы из курса</vt:lpstr>
      <vt:lpstr>Итоги</vt:lpstr>
      <vt:lpstr>Касательно дипломной программы</vt:lpstr>
      <vt:lpstr>Заключение</vt:lpstr>
      <vt:lpstr>По окончании курса</vt:lpstr>
      <vt:lpstr>Спасибо за внимание. Готов ответить на ваши вопросы.</vt:lpstr>
      <vt:lpstr>Спасибо за внимание. Готов ответить на ваши вопросы.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технологии программирования численных методов на языке Python</dc:title>
  <dc:creator>Alexei Karpaev</dc:creator>
  <cp:lastModifiedBy>Alexei Karpaev</cp:lastModifiedBy>
  <cp:revision>229</cp:revision>
  <cp:lastPrinted>2018-09-12T12:24:53Z</cp:lastPrinted>
  <dcterms:created xsi:type="dcterms:W3CDTF">2017-01-13T10:26:37Z</dcterms:created>
  <dcterms:modified xsi:type="dcterms:W3CDTF">2020-02-24T18:13:20Z</dcterms:modified>
</cp:coreProperties>
</file>